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1" r:id="rId3"/>
  </p:sldMasterIdLst>
  <p:notesMasterIdLst>
    <p:notesMasterId r:id="rId12"/>
  </p:notesMasterIdLst>
  <p:sldIdLst>
    <p:sldId id="256" r:id="rId4"/>
    <p:sldId id="262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9F9F9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DDDD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DDDD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DDDD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DDDDD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744" autoAdjust="0"/>
  </p:normalViewPr>
  <p:slideViewPr>
    <p:cSldViewPr snapToGrid="0">
      <p:cViewPr varScale="1">
        <p:scale>
          <a:sx n="82" d="100"/>
          <a:sy n="82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6D612-98B9-468B-8B1B-D5A997F2B3C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8EAA70-5705-4B19-A78A-046F14A99272}">
      <dgm:prSet/>
      <dgm:spPr/>
      <dgm:t>
        <a:bodyPr/>
        <a:lstStyle/>
        <a:p>
          <a:r>
            <a:rPr lang="en-US" b="0" dirty="0"/>
            <a:t>Tells a story</a:t>
          </a:r>
        </a:p>
        <a:p>
          <a:endParaRPr lang="en-US" dirty="0"/>
        </a:p>
      </dgm:t>
    </dgm:pt>
    <dgm:pt modelId="{D63E1283-12D0-48B6-8DAD-6B7110193BD6}" type="parTrans" cxnId="{0630859A-BE81-48F3-BD34-82B784B60D71}">
      <dgm:prSet/>
      <dgm:spPr/>
      <dgm:t>
        <a:bodyPr/>
        <a:lstStyle/>
        <a:p>
          <a:endParaRPr lang="en-US"/>
        </a:p>
      </dgm:t>
    </dgm:pt>
    <dgm:pt modelId="{9E761D8D-169D-4801-896F-DCFF09AC77FD}" type="sibTrans" cxnId="{0630859A-BE81-48F3-BD34-82B784B60D71}">
      <dgm:prSet/>
      <dgm:spPr/>
      <dgm:t>
        <a:bodyPr/>
        <a:lstStyle/>
        <a:p>
          <a:endParaRPr lang="en-US"/>
        </a:p>
      </dgm:t>
    </dgm:pt>
    <dgm:pt modelId="{515BDC31-8B77-4495-8204-CF39C83E555B}">
      <dgm:prSet/>
      <dgm:spPr/>
      <dgm:t>
        <a:bodyPr/>
        <a:lstStyle/>
        <a:p>
          <a:r>
            <a:rPr lang="en-US" dirty="0"/>
            <a:t>Ideas of others mentioned but not elaborated or given meaning</a:t>
          </a:r>
        </a:p>
      </dgm:t>
    </dgm:pt>
    <dgm:pt modelId="{1E781031-2ACC-4367-BC45-1626F8F7F6EF}" type="parTrans" cxnId="{639F7246-BC33-4614-B076-1C9BB2C9E6BF}">
      <dgm:prSet/>
      <dgm:spPr/>
      <dgm:t>
        <a:bodyPr/>
        <a:lstStyle/>
        <a:p>
          <a:endParaRPr lang="en-US"/>
        </a:p>
      </dgm:t>
    </dgm:pt>
    <dgm:pt modelId="{9400A0CC-4EC6-4185-90B9-003727F6425B}" type="sibTrans" cxnId="{639F7246-BC33-4614-B076-1C9BB2C9E6BF}">
      <dgm:prSet/>
      <dgm:spPr/>
      <dgm:t>
        <a:bodyPr/>
        <a:lstStyle/>
        <a:p>
          <a:endParaRPr lang="en-US"/>
        </a:p>
      </dgm:t>
    </dgm:pt>
    <dgm:pt modelId="{D8A0DB63-21C8-468C-AA41-C2BC919D6CFD}">
      <dgm:prSet/>
      <dgm:spPr/>
      <dgm:t>
        <a:bodyPr/>
        <a:lstStyle/>
        <a:p>
          <a:r>
            <a:rPr lang="en-US" dirty="0"/>
            <a:t>Only one point of view</a:t>
          </a:r>
        </a:p>
      </dgm:t>
    </dgm:pt>
    <dgm:pt modelId="{D7124982-D232-4BC7-868E-28598ADED3AF}" type="parTrans" cxnId="{305E8037-A081-4815-A3B4-12BFAB940E67}">
      <dgm:prSet/>
      <dgm:spPr/>
      <dgm:t>
        <a:bodyPr/>
        <a:lstStyle/>
        <a:p>
          <a:endParaRPr lang="en-US"/>
        </a:p>
      </dgm:t>
    </dgm:pt>
    <dgm:pt modelId="{9CEA3CAF-7278-44A8-8A02-C6E474A867E2}" type="sibTrans" cxnId="{305E8037-A081-4815-A3B4-12BFAB940E67}">
      <dgm:prSet/>
      <dgm:spPr/>
      <dgm:t>
        <a:bodyPr/>
        <a:lstStyle/>
        <a:p>
          <a:endParaRPr lang="en-US"/>
        </a:p>
      </dgm:t>
    </dgm:pt>
    <dgm:pt modelId="{021A9F79-91B0-442C-981A-B9F968A17667}">
      <dgm:prSet/>
      <dgm:spPr/>
      <dgm:t>
        <a:bodyPr/>
        <a:lstStyle/>
        <a:p>
          <a:r>
            <a:rPr lang="en-US" dirty="0"/>
            <a:t>Not all ideas presented are relevant </a:t>
          </a:r>
        </a:p>
      </dgm:t>
    </dgm:pt>
    <dgm:pt modelId="{C38C248D-8923-4DA7-BE50-05E5F8CBDD15}" type="parTrans" cxnId="{02FAEB93-0270-41A0-8D13-F4468D718CB9}">
      <dgm:prSet/>
      <dgm:spPr/>
      <dgm:t>
        <a:bodyPr/>
        <a:lstStyle/>
        <a:p>
          <a:endParaRPr lang="en-US"/>
        </a:p>
      </dgm:t>
    </dgm:pt>
    <dgm:pt modelId="{818B1ECF-B162-4392-9722-6DC935204F55}" type="sibTrans" cxnId="{02FAEB93-0270-41A0-8D13-F4468D718CB9}">
      <dgm:prSet/>
      <dgm:spPr/>
      <dgm:t>
        <a:bodyPr/>
        <a:lstStyle/>
        <a:p>
          <a:endParaRPr lang="en-US"/>
        </a:p>
      </dgm:t>
    </dgm:pt>
    <dgm:pt modelId="{131BBB5E-979C-1E4E-9275-D5A44EB6E4C9}">
      <dgm:prSet/>
      <dgm:spPr/>
      <dgm:t>
        <a:bodyPr/>
        <a:lstStyle/>
        <a:p>
          <a:r>
            <a:rPr lang="en-GB" dirty="0"/>
            <a:t>Emotions not explored </a:t>
          </a:r>
        </a:p>
      </dgm:t>
    </dgm:pt>
    <dgm:pt modelId="{C59EC293-DA42-B34F-8686-056811E449F0}" type="parTrans" cxnId="{92832518-38A0-B247-8801-182B52DB8DA5}">
      <dgm:prSet/>
      <dgm:spPr/>
      <dgm:t>
        <a:bodyPr/>
        <a:lstStyle/>
        <a:p>
          <a:endParaRPr lang="en-GB"/>
        </a:p>
      </dgm:t>
    </dgm:pt>
    <dgm:pt modelId="{E6254648-2FB1-C640-9CCB-756A848A444E}" type="sibTrans" cxnId="{92832518-38A0-B247-8801-182B52DB8DA5}">
      <dgm:prSet/>
      <dgm:spPr/>
      <dgm:t>
        <a:bodyPr/>
        <a:lstStyle/>
        <a:p>
          <a:endParaRPr lang="en-GB"/>
        </a:p>
      </dgm:t>
    </dgm:pt>
    <dgm:pt modelId="{331F5C92-FEF2-DC4D-8C2C-E6403F28B4F5}">
      <dgm:prSet/>
      <dgm:spPr/>
      <dgm:t>
        <a:bodyPr/>
        <a:lstStyle/>
        <a:p>
          <a:r>
            <a:rPr lang="en-GB" b="1" dirty="0"/>
            <a:t>Verdict: Hardly reflective at all </a:t>
          </a:r>
        </a:p>
      </dgm:t>
    </dgm:pt>
    <dgm:pt modelId="{E89ED606-9AA9-4341-931F-7078C0C2DEEC}" type="parTrans" cxnId="{8CEE2486-4503-EE48-929E-7A6494CCC8A7}">
      <dgm:prSet/>
      <dgm:spPr/>
      <dgm:t>
        <a:bodyPr/>
        <a:lstStyle/>
        <a:p>
          <a:endParaRPr lang="en-GB"/>
        </a:p>
      </dgm:t>
    </dgm:pt>
    <dgm:pt modelId="{54F0D0D3-72EF-3645-8EE3-1E5909F3CFDD}" type="sibTrans" cxnId="{8CEE2486-4503-EE48-929E-7A6494CCC8A7}">
      <dgm:prSet/>
      <dgm:spPr/>
      <dgm:t>
        <a:bodyPr/>
        <a:lstStyle/>
        <a:p>
          <a:endParaRPr lang="en-GB"/>
        </a:p>
      </dgm:t>
    </dgm:pt>
    <dgm:pt modelId="{B6D50768-933E-824C-A86C-6E88BF9BEAB8}" type="pres">
      <dgm:prSet presAssocID="{8956D612-98B9-468B-8B1B-D5A997F2B3C9}" presName="vert0" presStyleCnt="0">
        <dgm:presLayoutVars>
          <dgm:dir/>
          <dgm:animOne val="branch"/>
          <dgm:animLvl val="lvl"/>
        </dgm:presLayoutVars>
      </dgm:prSet>
      <dgm:spPr/>
    </dgm:pt>
    <dgm:pt modelId="{3C7F482E-FB52-E442-815A-837054B556A7}" type="pres">
      <dgm:prSet presAssocID="{258EAA70-5705-4B19-A78A-046F14A99272}" presName="thickLine" presStyleLbl="alignNode1" presStyleIdx="0" presStyleCnt="6"/>
      <dgm:spPr/>
    </dgm:pt>
    <dgm:pt modelId="{2EE83BCF-71C2-554A-883F-6FC40DB5FCBC}" type="pres">
      <dgm:prSet presAssocID="{258EAA70-5705-4B19-A78A-046F14A99272}" presName="horz1" presStyleCnt="0"/>
      <dgm:spPr/>
    </dgm:pt>
    <dgm:pt modelId="{D64BD3AC-9D2B-1641-B0C7-17B587FA5A59}" type="pres">
      <dgm:prSet presAssocID="{258EAA70-5705-4B19-A78A-046F14A99272}" presName="tx1" presStyleLbl="revTx" presStyleIdx="0" presStyleCnt="6"/>
      <dgm:spPr/>
    </dgm:pt>
    <dgm:pt modelId="{7E5F14AE-2A6D-4A47-8E88-91B54379BBBD}" type="pres">
      <dgm:prSet presAssocID="{258EAA70-5705-4B19-A78A-046F14A99272}" presName="vert1" presStyleCnt="0"/>
      <dgm:spPr/>
    </dgm:pt>
    <dgm:pt modelId="{7DF49F4C-7585-1046-9D92-FB7106A49D6E}" type="pres">
      <dgm:prSet presAssocID="{131BBB5E-979C-1E4E-9275-D5A44EB6E4C9}" presName="thickLine" presStyleLbl="alignNode1" presStyleIdx="1" presStyleCnt="6"/>
      <dgm:spPr/>
    </dgm:pt>
    <dgm:pt modelId="{2DD9B54C-8DB8-9743-8BBC-6928BB0139CA}" type="pres">
      <dgm:prSet presAssocID="{131BBB5E-979C-1E4E-9275-D5A44EB6E4C9}" presName="horz1" presStyleCnt="0"/>
      <dgm:spPr/>
    </dgm:pt>
    <dgm:pt modelId="{A8F41D45-D535-DE47-82FB-97576919B5BF}" type="pres">
      <dgm:prSet presAssocID="{131BBB5E-979C-1E4E-9275-D5A44EB6E4C9}" presName="tx1" presStyleLbl="revTx" presStyleIdx="1" presStyleCnt="6"/>
      <dgm:spPr/>
    </dgm:pt>
    <dgm:pt modelId="{DC059711-CE5D-304B-916E-84FC5ABF6721}" type="pres">
      <dgm:prSet presAssocID="{131BBB5E-979C-1E4E-9275-D5A44EB6E4C9}" presName="vert1" presStyleCnt="0"/>
      <dgm:spPr/>
    </dgm:pt>
    <dgm:pt modelId="{27CF1D0B-CBED-954A-970F-AE094C8335E7}" type="pres">
      <dgm:prSet presAssocID="{515BDC31-8B77-4495-8204-CF39C83E555B}" presName="thickLine" presStyleLbl="alignNode1" presStyleIdx="2" presStyleCnt="6"/>
      <dgm:spPr/>
    </dgm:pt>
    <dgm:pt modelId="{D080AF98-BEE6-8B40-B24A-76F47CBA1C4C}" type="pres">
      <dgm:prSet presAssocID="{515BDC31-8B77-4495-8204-CF39C83E555B}" presName="horz1" presStyleCnt="0"/>
      <dgm:spPr/>
    </dgm:pt>
    <dgm:pt modelId="{5195AF51-3ED7-7A43-8396-3C4A186CD1D8}" type="pres">
      <dgm:prSet presAssocID="{515BDC31-8B77-4495-8204-CF39C83E555B}" presName="tx1" presStyleLbl="revTx" presStyleIdx="2" presStyleCnt="6"/>
      <dgm:spPr/>
    </dgm:pt>
    <dgm:pt modelId="{B1ABFE5E-4D6B-2B40-9436-893718F5D0EA}" type="pres">
      <dgm:prSet presAssocID="{515BDC31-8B77-4495-8204-CF39C83E555B}" presName="vert1" presStyleCnt="0"/>
      <dgm:spPr/>
    </dgm:pt>
    <dgm:pt modelId="{3445FFC5-4BC2-E143-8D21-0819ECFD5267}" type="pres">
      <dgm:prSet presAssocID="{D8A0DB63-21C8-468C-AA41-C2BC919D6CFD}" presName="thickLine" presStyleLbl="alignNode1" presStyleIdx="3" presStyleCnt="6"/>
      <dgm:spPr/>
    </dgm:pt>
    <dgm:pt modelId="{4A989BA8-C0AA-8A4D-9272-A63DC9C2A942}" type="pres">
      <dgm:prSet presAssocID="{D8A0DB63-21C8-468C-AA41-C2BC919D6CFD}" presName="horz1" presStyleCnt="0"/>
      <dgm:spPr/>
    </dgm:pt>
    <dgm:pt modelId="{203E5CCB-398B-FF42-8171-48CF075EDD38}" type="pres">
      <dgm:prSet presAssocID="{D8A0DB63-21C8-468C-AA41-C2BC919D6CFD}" presName="tx1" presStyleLbl="revTx" presStyleIdx="3" presStyleCnt="6"/>
      <dgm:spPr/>
    </dgm:pt>
    <dgm:pt modelId="{AA59DCCC-1EE0-7540-9B3F-DB87C888A482}" type="pres">
      <dgm:prSet presAssocID="{D8A0DB63-21C8-468C-AA41-C2BC919D6CFD}" presName="vert1" presStyleCnt="0"/>
      <dgm:spPr/>
    </dgm:pt>
    <dgm:pt modelId="{43B03DC0-E025-EC4B-8A19-3B79691F6C49}" type="pres">
      <dgm:prSet presAssocID="{021A9F79-91B0-442C-981A-B9F968A17667}" presName="thickLine" presStyleLbl="alignNode1" presStyleIdx="4" presStyleCnt="6"/>
      <dgm:spPr/>
    </dgm:pt>
    <dgm:pt modelId="{C6035CAB-33D2-4F41-A0AF-786B62B0D151}" type="pres">
      <dgm:prSet presAssocID="{021A9F79-91B0-442C-981A-B9F968A17667}" presName="horz1" presStyleCnt="0"/>
      <dgm:spPr/>
    </dgm:pt>
    <dgm:pt modelId="{76E6CA2D-7798-EE43-95F6-20BF000C7765}" type="pres">
      <dgm:prSet presAssocID="{021A9F79-91B0-442C-981A-B9F968A17667}" presName="tx1" presStyleLbl="revTx" presStyleIdx="4" presStyleCnt="6"/>
      <dgm:spPr/>
    </dgm:pt>
    <dgm:pt modelId="{1D418C70-A790-4B43-BCC5-089E4078115A}" type="pres">
      <dgm:prSet presAssocID="{021A9F79-91B0-442C-981A-B9F968A17667}" presName="vert1" presStyleCnt="0"/>
      <dgm:spPr/>
    </dgm:pt>
    <dgm:pt modelId="{4EF9BAB8-CB25-A84B-9D22-6BB4AF7FDFA4}" type="pres">
      <dgm:prSet presAssocID="{331F5C92-FEF2-DC4D-8C2C-E6403F28B4F5}" presName="thickLine" presStyleLbl="alignNode1" presStyleIdx="5" presStyleCnt="6"/>
      <dgm:spPr/>
    </dgm:pt>
    <dgm:pt modelId="{EB31BF21-2AC6-214F-A190-CB0F42D7F009}" type="pres">
      <dgm:prSet presAssocID="{331F5C92-FEF2-DC4D-8C2C-E6403F28B4F5}" presName="horz1" presStyleCnt="0"/>
      <dgm:spPr/>
    </dgm:pt>
    <dgm:pt modelId="{256E7026-652A-1B4A-84E1-EDDA4192AB23}" type="pres">
      <dgm:prSet presAssocID="{331F5C92-FEF2-DC4D-8C2C-E6403F28B4F5}" presName="tx1" presStyleLbl="revTx" presStyleIdx="5" presStyleCnt="6"/>
      <dgm:spPr/>
    </dgm:pt>
    <dgm:pt modelId="{9D34E7D8-4DDC-7E4A-8169-E128976561EA}" type="pres">
      <dgm:prSet presAssocID="{331F5C92-FEF2-DC4D-8C2C-E6403F28B4F5}" presName="vert1" presStyleCnt="0"/>
      <dgm:spPr/>
    </dgm:pt>
  </dgm:ptLst>
  <dgm:cxnLst>
    <dgm:cxn modelId="{6A18AA0E-C771-F545-A911-73C6D355C7BE}" type="presOf" srcId="{131BBB5E-979C-1E4E-9275-D5A44EB6E4C9}" destId="{A8F41D45-D535-DE47-82FB-97576919B5BF}" srcOrd="0" destOrd="0" presId="urn:microsoft.com/office/officeart/2008/layout/LinedList"/>
    <dgm:cxn modelId="{92832518-38A0-B247-8801-182B52DB8DA5}" srcId="{8956D612-98B9-468B-8B1B-D5A997F2B3C9}" destId="{131BBB5E-979C-1E4E-9275-D5A44EB6E4C9}" srcOrd="1" destOrd="0" parTransId="{C59EC293-DA42-B34F-8686-056811E449F0}" sibTransId="{E6254648-2FB1-C640-9CCB-756A848A444E}"/>
    <dgm:cxn modelId="{73C6281B-8FC2-634D-9F22-6DB90A2A255E}" type="presOf" srcId="{258EAA70-5705-4B19-A78A-046F14A99272}" destId="{D64BD3AC-9D2B-1641-B0C7-17B587FA5A59}" srcOrd="0" destOrd="0" presId="urn:microsoft.com/office/officeart/2008/layout/LinedList"/>
    <dgm:cxn modelId="{305E8037-A081-4815-A3B4-12BFAB940E67}" srcId="{8956D612-98B9-468B-8B1B-D5A997F2B3C9}" destId="{D8A0DB63-21C8-468C-AA41-C2BC919D6CFD}" srcOrd="3" destOrd="0" parTransId="{D7124982-D232-4BC7-868E-28598ADED3AF}" sibTransId="{9CEA3CAF-7278-44A8-8A02-C6E474A867E2}"/>
    <dgm:cxn modelId="{18969E3F-EE2E-0A4A-AF82-614E2E264792}" type="presOf" srcId="{021A9F79-91B0-442C-981A-B9F968A17667}" destId="{76E6CA2D-7798-EE43-95F6-20BF000C7765}" srcOrd="0" destOrd="0" presId="urn:microsoft.com/office/officeart/2008/layout/LinedList"/>
    <dgm:cxn modelId="{639F7246-BC33-4614-B076-1C9BB2C9E6BF}" srcId="{8956D612-98B9-468B-8B1B-D5A997F2B3C9}" destId="{515BDC31-8B77-4495-8204-CF39C83E555B}" srcOrd="2" destOrd="0" parTransId="{1E781031-2ACC-4367-BC45-1626F8F7F6EF}" sibTransId="{9400A0CC-4EC6-4185-90B9-003727F6425B}"/>
    <dgm:cxn modelId="{AB29715E-F411-744D-AC09-FBE18C9DC964}" type="presOf" srcId="{8956D612-98B9-468B-8B1B-D5A997F2B3C9}" destId="{B6D50768-933E-824C-A86C-6E88BF9BEAB8}" srcOrd="0" destOrd="0" presId="urn:microsoft.com/office/officeart/2008/layout/LinedList"/>
    <dgm:cxn modelId="{8CEE2486-4503-EE48-929E-7A6494CCC8A7}" srcId="{8956D612-98B9-468B-8B1B-D5A997F2B3C9}" destId="{331F5C92-FEF2-DC4D-8C2C-E6403F28B4F5}" srcOrd="5" destOrd="0" parTransId="{E89ED606-9AA9-4341-931F-7078C0C2DEEC}" sibTransId="{54F0D0D3-72EF-3645-8EE3-1E5909F3CFDD}"/>
    <dgm:cxn modelId="{02FAEB93-0270-41A0-8D13-F4468D718CB9}" srcId="{8956D612-98B9-468B-8B1B-D5A997F2B3C9}" destId="{021A9F79-91B0-442C-981A-B9F968A17667}" srcOrd="4" destOrd="0" parTransId="{C38C248D-8923-4DA7-BE50-05E5F8CBDD15}" sibTransId="{818B1ECF-B162-4392-9722-6DC935204F55}"/>
    <dgm:cxn modelId="{0630859A-BE81-48F3-BD34-82B784B60D71}" srcId="{8956D612-98B9-468B-8B1B-D5A997F2B3C9}" destId="{258EAA70-5705-4B19-A78A-046F14A99272}" srcOrd="0" destOrd="0" parTransId="{D63E1283-12D0-48B6-8DAD-6B7110193BD6}" sibTransId="{9E761D8D-169D-4801-896F-DCFF09AC77FD}"/>
    <dgm:cxn modelId="{BB836CBE-B018-484B-9A38-CB0BA0612AA9}" type="presOf" srcId="{D8A0DB63-21C8-468C-AA41-C2BC919D6CFD}" destId="{203E5CCB-398B-FF42-8171-48CF075EDD38}" srcOrd="0" destOrd="0" presId="urn:microsoft.com/office/officeart/2008/layout/LinedList"/>
    <dgm:cxn modelId="{EF2FCBCD-D39E-8841-92A0-D03A71AACD26}" type="presOf" srcId="{515BDC31-8B77-4495-8204-CF39C83E555B}" destId="{5195AF51-3ED7-7A43-8396-3C4A186CD1D8}" srcOrd="0" destOrd="0" presId="urn:microsoft.com/office/officeart/2008/layout/LinedList"/>
    <dgm:cxn modelId="{D9FCE3D6-58D7-814F-8922-2335D0B791AC}" type="presOf" srcId="{331F5C92-FEF2-DC4D-8C2C-E6403F28B4F5}" destId="{256E7026-652A-1B4A-84E1-EDDA4192AB23}" srcOrd="0" destOrd="0" presId="urn:microsoft.com/office/officeart/2008/layout/LinedList"/>
    <dgm:cxn modelId="{9A13C575-DD3A-9544-87B4-1B396ECB5352}" type="presParOf" srcId="{B6D50768-933E-824C-A86C-6E88BF9BEAB8}" destId="{3C7F482E-FB52-E442-815A-837054B556A7}" srcOrd="0" destOrd="0" presId="urn:microsoft.com/office/officeart/2008/layout/LinedList"/>
    <dgm:cxn modelId="{108DF46E-4D7B-2641-BAC6-6552FBFF03C9}" type="presParOf" srcId="{B6D50768-933E-824C-A86C-6E88BF9BEAB8}" destId="{2EE83BCF-71C2-554A-883F-6FC40DB5FCBC}" srcOrd="1" destOrd="0" presId="urn:microsoft.com/office/officeart/2008/layout/LinedList"/>
    <dgm:cxn modelId="{D3254D24-E284-C94C-8ED9-E048BF11E430}" type="presParOf" srcId="{2EE83BCF-71C2-554A-883F-6FC40DB5FCBC}" destId="{D64BD3AC-9D2B-1641-B0C7-17B587FA5A59}" srcOrd="0" destOrd="0" presId="urn:microsoft.com/office/officeart/2008/layout/LinedList"/>
    <dgm:cxn modelId="{272AEAED-9686-9643-A7C9-52827253B655}" type="presParOf" srcId="{2EE83BCF-71C2-554A-883F-6FC40DB5FCBC}" destId="{7E5F14AE-2A6D-4A47-8E88-91B54379BBBD}" srcOrd="1" destOrd="0" presId="urn:microsoft.com/office/officeart/2008/layout/LinedList"/>
    <dgm:cxn modelId="{9FF2F16B-34D1-184E-AE7A-E5AE76429B66}" type="presParOf" srcId="{B6D50768-933E-824C-A86C-6E88BF9BEAB8}" destId="{7DF49F4C-7585-1046-9D92-FB7106A49D6E}" srcOrd="2" destOrd="0" presId="urn:microsoft.com/office/officeart/2008/layout/LinedList"/>
    <dgm:cxn modelId="{756988BF-4606-104E-852B-7CD931FF4122}" type="presParOf" srcId="{B6D50768-933E-824C-A86C-6E88BF9BEAB8}" destId="{2DD9B54C-8DB8-9743-8BBC-6928BB0139CA}" srcOrd="3" destOrd="0" presId="urn:microsoft.com/office/officeart/2008/layout/LinedList"/>
    <dgm:cxn modelId="{E6A5A0FA-8FA3-744A-A5E4-3ACF7E27E0C6}" type="presParOf" srcId="{2DD9B54C-8DB8-9743-8BBC-6928BB0139CA}" destId="{A8F41D45-D535-DE47-82FB-97576919B5BF}" srcOrd="0" destOrd="0" presId="urn:microsoft.com/office/officeart/2008/layout/LinedList"/>
    <dgm:cxn modelId="{729BB0B0-4368-3B40-93AC-D41A7AB50A71}" type="presParOf" srcId="{2DD9B54C-8DB8-9743-8BBC-6928BB0139CA}" destId="{DC059711-CE5D-304B-916E-84FC5ABF6721}" srcOrd="1" destOrd="0" presId="urn:microsoft.com/office/officeart/2008/layout/LinedList"/>
    <dgm:cxn modelId="{1B516091-1429-6F4F-B92E-4C33090162F8}" type="presParOf" srcId="{B6D50768-933E-824C-A86C-6E88BF9BEAB8}" destId="{27CF1D0B-CBED-954A-970F-AE094C8335E7}" srcOrd="4" destOrd="0" presId="urn:microsoft.com/office/officeart/2008/layout/LinedList"/>
    <dgm:cxn modelId="{A45898A5-C86E-A44B-B191-8C7E19C9A4A9}" type="presParOf" srcId="{B6D50768-933E-824C-A86C-6E88BF9BEAB8}" destId="{D080AF98-BEE6-8B40-B24A-76F47CBA1C4C}" srcOrd="5" destOrd="0" presId="urn:microsoft.com/office/officeart/2008/layout/LinedList"/>
    <dgm:cxn modelId="{3C7D4D24-B2E2-AF42-9331-3F4A3125CCA6}" type="presParOf" srcId="{D080AF98-BEE6-8B40-B24A-76F47CBA1C4C}" destId="{5195AF51-3ED7-7A43-8396-3C4A186CD1D8}" srcOrd="0" destOrd="0" presId="urn:microsoft.com/office/officeart/2008/layout/LinedList"/>
    <dgm:cxn modelId="{E755BF39-81AC-454F-90BA-245E588CD86F}" type="presParOf" srcId="{D080AF98-BEE6-8B40-B24A-76F47CBA1C4C}" destId="{B1ABFE5E-4D6B-2B40-9436-893718F5D0EA}" srcOrd="1" destOrd="0" presId="urn:microsoft.com/office/officeart/2008/layout/LinedList"/>
    <dgm:cxn modelId="{E5C63D81-041F-4A4F-AD2A-3AD7E61E4A88}" type="presParOf" srcId="{B6D50768-933E-824C-A86C-6E88BF9BEAB8}" destId="{3445FFC5-4BC2-E143-8D21-0819ECFD5267}" srcOrd="6" destOrd="0" presId="urn:microsoft.com/office/officeart/2008/layout/LinedList"/>
    <dgm:cxn modelId="{1ACAEAB4-B7A1-4944-BE66-A971B26A1828}" type="presParOf" srcId="{B6D50768-933E-824C-A86C-6E88BF9BEAB8}" destId="{4A989BA8-C0AA-8A4D-9272-A63DC9C2A942}" srcOrd="7" destOrd="0" presId="urn:microsoft.com/office/officeart/2008/layout/LinedList"/>
    <dgm:cxn modelId="{16C2C9B3-CFFA-0346-B7B6-DD72375638F7}" type="presParOf" srcId="{4A989BA8-C0AA-8A4D-9272-A63DC9C2A942}" destId="{203E5CCB-398B-FF42-8171-48CF075EDD38}" srcOrd="0" destOrd="0" presId="urn:microsoft.com/office/officeart/2008/layout/LinedList"/>
    <dgm:cxn modelId="{DA91ABF5-2CF9-AF45-B122-45432FD5C2C8}" type="presParOf" srcId="{4A989BA8-C0AA-8A4D-9272-A63DC9C2A942}" destId="{AA59DCCC-1EE0-7540-9B3F-DB87C888A482}" srcOrd="1" destOrd="0" presId="urn:microsoft.com/office/officeart/2008/layout/LinedList"/>
    <dgm:cxn modelId="{F8D0A413-0E03-8F45-98CE-5880869FBBCF}" type="presParOf" srcId="{B6D50768-933E-824C-A86C-6E88BF9BEAB8}" destId="{43B03DC0-E025-EC4B-8A19-3B79691F6C49}" srcOrd="8" destOrd="0" presId="urn:microsoft.com/office/officeart/2008/layout/LinedList"/>
    <dgm:cxn modelId="{BDE0B54A-1231-3E42-B51D-692A58857A50}" type="presParOf" srcId="{B6D50768-933E-824C-A86C-6E88BF9BEAB8}" destId="{C6035CAB-33D2-4F41-A0AF-786B62B0D151}" srcOrd="9" destOrd="0" presId="urn:microsoft.com/office/officeart/2008/layout/LinedList"/>
    <dgm:cxn modelId="{768DD67A-E08D-414B-9D0D-64F92207A5A9}" type="presParOf" srcId="{C6035CAB-33D2-4F41-A0AF-786B62B0D151}" destId="{76E6CA2D-7798-EE43-95F6-20BF000C7765}" srcOrd="0" destOrd="0" presId="urn:microsoft.com/office/officeart/2008/layout/LinedList"/>
    <dgm:cxn modelId="{BE1EFC1D-52F2-D043-A96A-DDEB4D733CB8}" type="presParOf" srcId="{C6035CAB-33D2-4F41-A0AF-786B62B0D151}" destId="{1D418C70-A790-4B43-BCC5-089E4078115A}" srcOrd="1" destOrd="0" presId="urn:microsoft.com/office/officeart/2008/layout/LinedList"/>
    <dgm:cxn modelId="{798BDD8C-6A55-EA4A-A285-ED65F9A369B2}" type="presParOf" srcId="{B6D50768-933E-824C-A86C-6E88BF9BEAB8}" destId="{4EF9BAB8-CB25-A84B-9D22-6BB4AF7FDFA4}" srcOrd="10" destOrd="0" presId="urn:microsoft.com/office/officeart/2008/layout/LinedList"/>
    <dgm:cxn modelId="{BE35391E-2996-0146-95CF-33261D2C2AC6}" type="presParOf" srcId="{B6D50768-933E-824C-A86C-6E88BF9BEAB8}" destId="{EB31BF21-2AC6-214F-A190-CB0F42D7F009}" srcOrd="11" destOrd="0" presId="urn:microsoft.com/office/officeart/2008/layout/LinedList"/>
    <dgm:cxn modelId="{C7241354-953F-564C-8634-A368702DE7C0}" type="presParOf" srcId="{EB31BF21-2AC6-214F-A190-CB0F42D7F009}" destId="{256E7026-652A-1B4A-84E1-EDDA4192AB23}" srcOrd="0" destOrd="0" presId="urn:microsoft.com/office/officeart/2008/layout/LinedList"/>
    <dgm:cxn modelId="{152B906B-BE8D-BD4B-8195-CCEAFEB44A5F}" type="presParOf" srcId="{EB31BF21-2AC6-214F-A190-CB0F42D7F009}" destId="{9D34E7D8-4DDC-7E4A-8169-E128976561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6D612-98B9-468B-8B1B-D5A997F2B3C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8EAA70-5705-4B19-A78A-046F14A99272}">
      <dgm:prSet/>
      <dgm:spPr/>
      <dgm:t>
        <a:bodyPr/>
        <a:lstStyle/>
        <a:p>
          <a:r>
            <a:rPr lang="en-US" b="0" dirty="0"/>
            <a:t>Largely a story</a:t>
          </a:r>
        </a:p>
        <a:p>
          <a:endParaRPr lang="en-US" dirty="0"/>
        </a:p>
      </dgm:t>
    </dgm:pt>
    <dgm:pt modelId="{D63E1283-12D0-48B6-8DAD-6B7110193BD6}" type="parTrans" cxnId="{0630859A-BE81-48F3-BD34-82B784B60D71}">
      <dgm:prSet/>
      <dgm:spPr/>
      <dgm:t>
        <a:bodyPr/>
        <a:lstStyle/>
        <a:p>
          <a:endParaRPr lang="en-US"/>
        </a:p>
      </dgm:t>
    </dgm:pt>
    <dgm:pt modelId="{9E761D8D-169D-4801-896F-DCFF09AC77FD}" type="sibTrans" cxnId="{0630859A-BE81-48F3-BD34-82B784B60D71}">
      <dgm:prSet/>
      <dgm:spPr/>
      <dgm:t>
        <a:bodyPr/>
        <a:lstStyle/>
        <a:p>
          <a:endParaRPr lang="en-US"/>
        </a:p>
      </dgm:t>
    </dgm:pt>
    <dgm:pt modelId="{515BDC31-8B77-4495-8204-CF39C83E555B}">
      <dgm:prSet/>
      <dgm:spPr/>
      <dgm:t>
        <a:bodyPr/>
        <a:lstStyle/>
        <a:p>
          <a:r>
            <a:rPr lang="en-US" dirty="0"/>
            <a:t>Questions motives for </a:t>
          </a:r>
          <a:r>
            <a:rPr lang="en-US" dirty="0" err="1"/>
            <a:t>behaviour</a:t>
          </a:r>
          <a:r>
            <a:rPr lang="en-US" dirty="0"/>
            <a:t> but not explored in detail</a:t>
          </a:r>
        </a:p>
      </dgm:t>
    </dgm:pt>
    <dgm:pt modelId="{1E781031-2ACC-4367-BC45-1626F8F7F6EF}" type="parTrans" cxnId="{639F7246-BC33-4614-B076-1C9BB2C9E6BF}">
      <dgm:prSet/>
      <dgm:spPr/>
      <dgm:t>
        <a:bodyPr/>
        <a:lstStyle/>
        <a:p>
          <a:endParaRPr lang="en-US"/>
        </a:p>
      </dgm:t>
    </dgm:pt>
    <dgm:pt modelId="{9400A0CC-4EC6-4185-90B9-003727F6425B}" type="sibTrans" cxnId="{639F7246-BC33-4614-B076-1C9BB2C9E6BF}">
      <dgm:prSet/>
      <dgm:spPr/>
      <dgm:t>
        <a:bodyPr/>
        <a:lstStyle/>
        <a:p>
          <a:endParaRPr lang="en-US"/>
        </a:p>
      </dgm:t>
    </dgm:pt>
    <dgm:pt modelId="{D8A0DB63-21C8-468C-AA41-C2BC919D6CFD}">
      <dgm:prSet/>
      <dgm:spPr/>
      <dgm:t>
        <a:bodyPr/>
        <a:lstStyle/>
        <a:p>
          <a:r>
            <a:rPr lang="en-US" dirty="0"/>
            <a:t>Little analysis of events (questions not answered)</a:t>
          </a:r>
        </a:p>
      </dgm:t>
    </dgm:pt>
    <dgm:pt modelId="{D7124982-D232-4BC7-868E-28598ADED3AF}" type="parTrans" cxnId="{305E8037-A081-4815-A3B4-12BFAB940E67}">
      <dgm:prSet/>
      <dgm:spPr/>
      <dgm:t>
        <a:bodyPr/>
        <a:lstStyle/>
        <a:p>
          <a:endParaRPr lang="en-US"/>
        </a:p>
      </dgm:t>
    </dgm:pt>
    <dgm:pt modelId="{9CEA3CAF-7278-44A8-8A02-C6E474A867E2}" type="sibTrans" cxnId="{305E8037-A081-4815-A3B4-12BFAB940E67}">
      <dgm:prSet/>
      <dgm:spPr/>
      <dgm:t>
        <a:bodyPr/>
        <a:lstStyle/>
        <a:p>
          <a:endParaRPr lang="en-US"/>
        </a:p>
      </dgm:t>
    </dgm:pt>
    <dgm:pt modelId="{021A9F79-91B0-442C-981A-B9F968A17667}">
      <dgm:prSet/>
      <dgm:spPr/>
      <dgm:t>
        <a:bodyPr/>
        <a:lstStyle/>
        <a:p>
          <a:r>
            <a:rPr lang="en-US" dirty="0"/>
            <a:t>Some ‘standing back’ of the narrator as critiques events</a:t>
          </a:r>
        </a:p>
      </dgm:t>
    </dgm:pt>
    <dgm:pt modelId="{C38C248D-8923-4DA7-BE50-05E5F8CBDD15}" type="parTrans" cxnId="{02FAEB93-0270-41A0-8D13-F4468D718CB9}">
      <dgm:prSet/>
      <dgm:spPr/>
      <dgm:t>
        <a:bodyPr/>
        <a:lstStyle/>
        <a:p>
          <a:endParaRPr lang="en-US"/>
        </a:p>
      </dgm:t>
    </dgm:pt>
    <dgm:pt modelId="{818B1ECF-B162-4392-9722-6DC935204F55}" type="sibTrans" cxnId="{02FAEB93-0270-41A0-8D13-F4468D718CB9}">
      <dgm:prSet/>
      <dgm:spPr/>
      <dgm:t>
        <a:bodyPr/>
        <a:lstStyle/>
        <a:p>
          <a:endParaRPr lang="en-US"/>
        </a:p>
      </dgm:t>
    </dgm:pt>
    <dgm:pt modelId="{131BBB5E-979C-1E4E-9275-D5A44EB6E4C9}">
      <dgm:prSet/>
      <dgm:spPr/>
      <dgm:t>
        <a:bodyPr/>
        <a:lstStyle/>
        <a:p>
          <a:r>
            <a:rPr lang="en-GB" dirty="0"/>
            <a:t>No addition of ideas from outside the event</a:t>
          </a:r>
        </a:p>
      </dgm:t>
    </dgm:pt>
    <dgm:pt modelId="{C59EC293-DA42-B34F-8686-056811E449F0}" type="parTrans" cxnId="{92832518-38A0-B247-8801-182B52DB8DA5}">
      <dgm:prSet/>
      <dgm:spPr/>
      <dgm:t>
        <a:bodyPr/>
        <a:lstStyle/>
        <a:p>
          <a:endParaRPr lang="en-GB"/>
        </a:p>
      </dgm:t>
    </dgm:pt>
    <dgm:pt modelId="{E6254648-2FB1-C640-9CCB-756A848A444E}" type="sibTrans" cxnId="{92832518-38A0-B247-8801-182B52DB8DA5}">
      <dgm:prSet/>
      <dgm:spPr/>
      <dgm:t>
        <a:bodyPr/>
        <a:lstStyle/>
        <a:p>
          <a:endParaRPr lang="en-GB"/>
        </a:p>
      </dgm:t>
    </dgm:pt>
    <dgm:pt modelId="{331F5C92-FEF2-DC4D-8C2C-E6403F28B4F5}">
      <dgm:prSet/>
      <dgm:spPr/>
      <dgm:t>
        <a:bodyPr/>
        <a:lstStyle/>
        <a:p>
          <a:r>
            <a:rPr lang="en-GB" b="1" dirty="0"/>
            <a:t>Verdict: Some reflection but not deep</a:t>
          </a:r>
        </a:p>
      </dgm:t>
    </dgm:pt>
    <dgm:pt modelId="{E89ED606-9AA9-4341-931F-7078C0C2DEEC}" type="parTrans" cxnId="{8CEE2486-4503-EE48-929E-7A6494CCC8A7}">
      <dgm:prSet/>
      <dgm:spPr/>
      <dgm:t>
        <a:bodyPr/>
        <a:lstStyle/>
        <a:p>
          <a:endParaRPr lang="en-GB"/>
        </a:p>
      </dgm:t>
    </dgm:pt>
    <dgm:pt modelId="{54F0D0D3-72EF-3645-8EE3-1E5909F3CFDD}" type="sibTrans" cxnId="{8CEE2486-4503-EE48-929E-7A6494CCC8A7}">
      <dgm:prSet/>
      <dgm:spPr/>
      <dgm:t>
        <a:bodyPr/>
        <a:lstStyle/>
        <a:p>
          <a:endParaRPr lang="en-GB"/>
        </a:p>
      </dgm:t>
    </dgm:pt>
    <dgm:pt modelId="{37E2C682-B1B8-2846-9C68-5B6AB4E4C1A3}" type="pres">
      <dgm:prSet presAssocID="{8956D612-98B9-468B-8B1B-D5A997F2B3C9}" presName="vert0" presStyleCnt="0">
        <dgm:presLayoutVars>
          <dgm:dir/>
          <dgm:animOne val="branch"/>
          <dgm:animLvl val="lvl"/>
        </dgm:presLayoutVars>
      </dgm:prSet>
      <dgm:spPr/>
    </dgm:pt>
    <dgm:pt modelId="{B6375DB7-9453-204C-92B4-D157F849761C}" type="pres">
      <dgm:prSet presAssocID="{258EAA70-5705-4B19-A78A-046F14A99272}" presName="thickLine" presStyleLbl="alignNode1" presStyleIdx="0" presStyleCnt="6"/>
      <dgm:spPr/>
    </dgm:pt>
    <dgm:pt modelId="{DD7771CC-0550-8943-AC10-AB807445C686}" type="pres">
      <dgm:prSet presAssocID="{258EAA70-5705-4B19-A78A-046F14A99272}" presName="horz1" presStyleCnt="0"/>
      <dgm:spPr/>
    </dgm:pt>
    <dgm:pt modelId="{F43DE674-E5C5-E344-9F3D-CB4DB52528DA}" type="pres">
      <dgm:prSet presAssocID="{258EAA70-5705-4B19-A78A-046F14A99272}" presName="tx1" presStyleLbl="revTx" presStyleIdx="0" presStyleCnt="6"/>
      <dgm:spPr/>
    </dgm:pt>
    <dgm:pt modelId="{FCD106D4-1783-1D4F-B8B0-8075F7CA392E}" type="pres">
      <dgm:prSet presAssocID="{258EAA70-5705-4B19-A78A-046F14A99272}" presName="vert1" presStyleCnt="0"/>
      <dgm:spPr/>
    </dgm:pt>
    <dgm:pt modelId="{9B1F877F-731D-094A-BACD-0A659C5F0D13}" type="pres">
      <dgm:prSet presAssocID="{131BBB5E-979C-1E4E-9275-D5A44EB6E4C9}" presName="thickLine" presStyleLbl="alignNode1" presStyleIdx="1" presStyleCnt="6"/>
      <dgm:spPr/>
    </dgm:pt>
    <dgm:pt modelId="{5E21BAAD-7997-7744-A3F5-98AD92FD70D7}" type="pres">
      <dgm:prSet presAssocID="{131BBB5E-979C-1E4E-9275-D5A44EB6E4C9}" presName="horz1" presStyleCnt="0"/>
      <dgm:spPr/>
    </dgm:pt>
    <dgm:pt modelId="{39D3B866-0D02-064B-A379-2D77AF097FC7}" type="pres">
      <dgm:prSet presAssocID="{131BBB5E-979C-1E4E-9275-D5A44EB6E4C9}" presName="tx1" presStyleLbl="revTx" presStyleIdx="1" presStyleCnt="6"/>
      <dgm:spPr/>
    </dgm:pt>
    <dgm:pt modelId="{6FC7C2E8-730A-994F-A111-08E5CA064EAF}" type="pres">
      <dgm:prSet presAssocID="{131BBB5E-979C-1E4E-9275-D5A44EB6E4C9}" presName="vert1" presStyleCnt="0"/>
      <dgm:spPr/>
    </dgm:pt>
    <dgm:pt modelId="{242BB5D1-F235-774A-8D02-031205179206}" type="pres">
      <dgm:prSet presAssocID="{515BDC31-8B77-4495-8204-CF39C83E555B}" presName="thickLine" presStyleLbl="alignNode1" presStyleIdx="2" presStyleCnt="6"/>
      <dgm:spPr/>
    </dgm:pt>
    <dgm:pt modelId="{34D52748-455B-A344-9490-FD2EC40AA84C}" type="pres">
      <dgm:prSet presAssocID="{515BDC31-8B77-4495-8204-CF39C83E555B}" presName="horz1" presStyleCnt="0"/>
      <dgm:spPr/>
    </dgm:pt>
    <dgm:pt modelId="{3AE65ADD-1B34-D146-978B-914D724DACDC}" type="pres">
      <dgm:prSet presAssocID="{515BDC31-8B77-4495-8204-CF39C83E555B}" presName="tx1" presStyleLbl="revTx" presStyleIdx="2" presStyleCnt="6"/>
      <dgm:spPr/>
    </dgm:pt>
    <dgm:pt modelId="{829135B3-A614-DE4F-9814-44F4E64859E7}" type="pres">
      <dgm:prSet presAssocID="{515BDC31-8B77-4495-8204-CF39C83E555B}" presName="vert1" presStyleCnt="0"/>
      <dgm:spPr/>
    </dgm:pt>
    <dgm:pt modelId="{85C506F9-B0CD-9D4B-B064-C78DED7205E6}" type="pres">
      <dgm:prSet presAssocID="{D8A0DB63-21C8-468C-AA41-C2BC919D6CFD}" presName="thickLine" presStyleLbl="alignNode1" presStyleIdx="3" presStyleCnt="6"/>
      <dgm:spPr/>
    </dgm:pt>
    <dgm:pt modelId="{360656D1-1B5C-C446-A369-07FA158DC01D}" type="pres">
      <dgm:prSet presAssocID="{D8A0DB63-21C8-468C-AA41-C2BC919D6CFD}" presName="horz1" presStyleCnt="0"/>
      <dgm:spPr/>
    </dgm:pt>
    <dgm:pt modelId="{87629670-0D56-154E-BE8B-EB753E7C82A4}" type="pres">
      <dgm:prSet presAssocID="{D8A0DB63-21C8-468C-AA41-C2BC919D6CFD}" presName="tx1" presStyleLbl="revTx" presStyleIdx="3" presStyleCnt="6"/>
      <dgm:spPr/>
    </dgm:pt>
    <dgm:pt modelId="{0D4092B5-1212-DA47-8950-05BAC617B933}" type="pres">
      <dgm:prSet presAssocID="{D8A0DB63-21C8-468C-AA41-C2BC919D6CFD}" presName="vert1" presStyleCnt="0"/>
      <dgm:spPr/>
    </dgm:pt>
    <dgm:pt modelId="{6E10F7FD-3A74-734C-90FB-8D6BA87BBE1C}" type="pres">
      <dgm:prSet presAssocID="{021A9F79-91B0-442C-981A-B9F968A17667}" presName="thickLine" presStyleLbl="alignNode1" presStyleIdx="4" presStyleCnt="6"/>
      <dgm:spPr/>
    </dgm:pt>
    <dgm:pt modelId="{39C4E2BC-1C8F-B34E-8985-B519FBD09613}" type="pres">
      <dgm:prSet presAssocID="{021A9F79-91B0-442C-981A-B9F968A17667}" presName="horz1" presStyleCnt="0"/>
      <dgm:spPr/>
    </dgm:pt>
    <dgm:pt modelId="{D8C33ECE-88BB-5D49-A21F-985365ABBC2B}" type="pres">
      <dgm:prSet presAssocID="{021A9F79-91B0-442C-981A-B9F968A17667}" presName="tx1" presStyleLbl="revTx" presStyleIdx="4" presStyleCnt="6"/>
      <dgm:spPr/>
    </dgm:pt>
    <dgm:pt modelId="{713BD9DD-EEC3-304E-823F-D7ABB2432984}" type="pres">
      <dgm:prSet presAssocID="{021A9F79-91B0-442C-981A-B9F968A17667}" presName="vert1" presStyleCnt="0"/>
      <dgm:spPr/>
    </dgm:pt>
    <dgm:pt modelId="{2127E594-1F90-7342-869F-8EFC0F6DC575}" type="pres">
      <dgm:prSet presAssocID="{331F5C92-FEF2-DC4D-8C2C-E6403F28B4F5}" presName="thickLine" presStyleLbl="alignNode1" presStyleIdx="5" presStyleCnt="6"/>
      <dgm:spPr/>
    </dgm:pt>
    <dgm:pt modelId="{A5F28546-2E60-A941-AF09-7D999C0E316B}" type="pres">
      <dgm:prSet presAssocID="{331F5C92-FEF2-DC4D-8C2C-E6403F28B4F5}" presName="horz1" presStyleCnt="0"/>
      <dgm:spPr/>
    </dgm:pt>
    <dgm:pt modelId="{CBF22B42-0A1C-1543-9E31-17546DBD5287}" type="pres">
      <dgm:prSet presAssocID="{331F5C92-FEF2-DC4D-8C2C-E6403F28B4F5}" presName="tx1" presStyleLbl="revTx" presStyleIdx="5" presStyleCnt="6"/>
      <dgm:spPr/>
    </dgm:pt>
    <dgm:pt modelId="{D78B3DD2-711E-CA4B-9351-EF5ACE528C5D}" type="pres">
      <dgm:prSet presAssocID="{331F5C92-FEF2-DC4D-8C2C-E6403F28B4F5}" presName="vert1" presStyleCnt="0"/>
      <dgm:spPr/>
    </dgm:pt>
  </dgm:ptLst>
  <dgm:cxnLst>
    <dgm:cxn modelId="{92832518-38A0-B247-8801-182B52DB8DA5}" srcId="{8956D612-98B9-468B-8B1B-D5A997F2B3C9}" destId="{131BBB5E-979C-1E4E-9275-D5A44EB6E4C9}" srcOrd="1" destOrd="0" parTransId="{C59EC293-DA42-B34F-8686-056811E449F0}" sibTransId="{E6254648-2FB1-C640-9CCB-756A848A444E}"/>
    <dgm:cxn modelId="{305E8037-A081-4815-A3B4-12BFAB940E67}" srcId="{8956D612-98B9-468B-8B1B-D5A997F2B3C9}" destId="{D8A0DB63-21C8-468C-AA41-C2BC919D6CFD}" srcOrd="3" destOrd="0" parTransId="{D7124982-D232-4BC7-868E-28598ADED3AF}" sibTransId="{9CEA3CAF-7278-44A8-8A02-C6E474A867E2}"/>
    <dgm:cxn modelId="{639F7246-BC33-4614-B076-1C9BB2C9E6BF}" srcId="{8956D612-98B9-468B-8B1B-D5A997F2B3C9}" destId="{515BDC31-8B77-4495-8204-CF39C83E555B}" srcOrd="2" destOrd="0" parTransId="{1E781031-2ACC-4367-BC45-1626F8F7F6EF}" sibTransId="{9400A0CC-4EC6-4185-90B9-003727F6425B}"/>
    <dgm:cxn modelId="{2A66FE72-EFC5-2145-9841-AFD59EFF2914}" type="presOf" srcId="{515BDC31-8B77-4495-8204-CF39C83E555B}" destId="{3AE65ADD-1B34-D146-978B-914D724DACDC}" srcOrd="0" destOrd="0" presId="urn:microsoft.com/office/officeart/2008/layout/LinedList"/>
    <dgm:cxn modelId="{CB66D385-5885-3440-BF8E-47520DF5E63F}" type="presOf" srcId="{258EAA70-5705-4B19-A78A-046F14A99272}" destId="{F43DE674-E5C5-E344-9F3D-CB4DB52528DA}" srcOrd="0" destOrd="0" presId="urn:microsoft.com/office/officeart/2008/layout/LinedList"/>
    <dgm:cxn modelId="{8CEE2486-4503-EE48-929E-7A6494CCC8A7}" srcId="{8956D612-98B9-468B-8B1B-D5A997F2B3C9}" destId="{331F5C92-FEF2-DC4D-8C2C-E6403F28B4F5}" srcOrd="5" destOrd="0" parTransId="{E89ED606-9AA9-4341-931F-7078C0C2DEEC}" sibTransId="{54F0D0D3-72EF-3645-8EE3-1E5909F3CFDD}"/>
    <dgm:cxn modelId="{0007158C-F314-1442-B198-45211708FC54}" type="presOf" srcId="{8956D612-98B9-468B-8B1B-D5A997F2B3C9}" destId="{37E2C682-B1B8-2846-9C68-5B6AB4E4C1A3}" srcOrd="0" destOrd="0" presId="urn:microsoft.com/office/officeart/2008/layout/LinedList"/>
    <dgm:cxn modelId="{02FAEB93-0270-41A0-8D13-F4468D718CB9}" srcId="{8956D612-98B9-468B-8B1B-D5A997F2B3C9}" destId="{021A9F79-91B0-442C-981A-B9F968A17667}" srcOrd="4" destOrd="0" parTransId="{C38C248D-8923-4DA7-BE50-05E5F8CBDD15}" sibTransId="{818B1ECF-B162-4392-9722-6DC935204F55}"/>
    <dgm:cxn modelId="{0630859A-BE81-48F3-BD34-82B784B60D71}" srcId="{8956D612-98B9-468B-8B1B-D5A997F2B3C9}" destId="{258EAA70-5705-4B19-A78A-046F14A99272}" srcOrd="0" destOrd="0" parTransId="{D63E1283-12D0-48B6-8DAD-6B7110193BD6}" sibTransId="{9E761D8D-169D-4801-896F-DCFF09AC77FD}"/>
    <dgm:cxn modelId="{00271E9C-62F9-1442-93ED-3E1D662CCA88}" type="presOf" srcId="{021A9F79-91B0-442C-981A-B9F968A17667}" destId="{D8C33ECE-88BB-5D49-A21F-985365ABBC2B}" srcOrd="0" destOrd="0" presId="urn:microsoft.com/office/officeart/2008/layout/LinedList"/>
    <dgm:cxn modelId="{9BA037AA-198E-7345-A5C0-FD6D6B366742}" type="presOf" srcId="{331F5C92-FEF2-DC4D-8C2C-E6403F28B4F5}" destId="{CBF22B42-0A1C-1543-9E31-17546DBD5287}" srcOrd="0" destOrd="0" presId="urn:microsoft.com/office/officeart/2008/layout/LinedList"/>
    <dgm:cxn modelId="{397F93C5-0385-5F4C-8F96-76807C75AD2F}" type="presOf" srcId="{D8A0DB63-21C8-468C-AA41-C2BC919D6CFD}" destId="{87629670-0D56-154E-BE8B-EB753E7C82A4}" srcOrd="0" destOrd="0" presId="urn:microsoft.com/office/officeart/2008/layout/LinedList"/>
    <dgm:cxn modelId="{36C0E2CE-EA4B-D144-9B80-20A0D782500A}" type="presOf" srcId="{131BBB5E-979C-1E4E-9275-D5A44EB6E4C9}" destId="{39D3B866-0D02-064B-A379-2D77AF097FC7}" srcOrd="0" destOrd="0" presId="urn:microsoft.com/office/officeart/2008/layout/LinedList"/>
    <dgm:cxn modelId="{E41CC0B4-3D67-7842-9837-BE13A2461908}" type="presParOf" srcId="{37E2C682-B1B8-2846-9C68-5B6AB4E4C1A3}" destId="{B6375DB7-9453-204C-92B4-D157F849761C}" srcOrd="0" destOrd="0" presId="urn:microsoft.com/office/officeart/2008/layout/LinedList"/>
    <dgm:cxn modelId="{E182B16D-7E4B-FC48-93B0-E8F6F588A78C}" type="presParOf" srcId="{37E2C682-B1B8-2846-9C68-5B6AB4E4C1A3}" destId="{DD7771CC-0550-8943-AC10-AB807445C686}" srcOrd="1" destOrd="0" presId="urn:microsoft.com/office/officeart/2008/layout/LinedList"/>
    <dgm:cxn modelId="{F05656EE-9779-7249-A182-013E5C1056E4}" type="presParOf" srcId="{DD7771CC-0550-8943-AC10-AB807445C686}" destId="{F43DE674-E5C5-E344-9F3D-CB4DB52528DA}" srcOrd="0" destOrd="0" presId="urn:microsoft.com/office/officeart/2008/layout/LinedList"/>
    <dgm:cxn modelId="{C30BD6D4-83EC-724D-B767-D90BE91E3340}" type="presParOf" srcId="{DD7771CC-0550-8943-AC10-AB807445C686}" destId="{FCD106D4-1783-1D4F-B8B0-8075F7CA392E}" srcOrd="1" destOrd="0" presId="urn:microsoft.com/office/officeart/2008/layout/LinedList"/>
    <dgm:cxn modelId="{1123EE00-F8DE-944C-9BB4-D401BE6E8C35}" type="presParOf" srcId="{37E2C682-B1B8-2846-9C68-5B6AB4E4C1A3}" destId="{9B1F877F-731D-094A-BACD-0A659C5F0D13}" srcOrd="2" destOrd="0" presId="urn:microsoft.com/office/officeart/2008/layout/LinedList"/>
    <dgm:cxn modelId="{85DF75B7-4D76-DF46-978E-B86ED0731129}" type="presParOf" srcId="{37E2C682-B1B8-2846-9C68-5B6AB4E4C1A3}" destId="{5E21BAAD-7997-7744-A3F5-98AD92FD70D7}" srcOrd="3" destOrd="0" presId="urn:microsoft.com/office/officeart/2008/layout/LinedList"/>
    <dgm:cxn modelId="{FDE1AA14-15A3-184D-930D-9C563C72FFFC}" type="presParOf" srcId="{5E21BAAD-7997-7744-A3F5-98AD92FD70D7}" destId="{39D3B866-0D02-064B-A379-2D77AF097FC7}" srcOrd="0" destOrd="0" presId="urn:microsoft.com/office/officeart/2008/layout/LinedList"/>
    <dgm:cxn modelId="{724532F4-9923-F44F-A1F4-508AE49F90C5}" type="presParOf" srcId="{5E21BAAD-7997-7744-A3F5-98AD92FD70D7}" destId="{6FC7C2E8-730A-994F-A111-08E5CA064EAF}" srcOrd="1" destOrd="0" presId="urn:microsoft.com/office/officeart/2008/layout/LinedList"/>
    <dgm:cxn modelId="{FABFD04C-AF14-EC4E-AF21-4CE4F23FEF7B}" type="presParOf" srcId="{37E2C682-B1B8-2846-9C68-5B6AB4E4C1A3}" destId="{242BB5D1-F235-774A-8D02-031205179206}" srcOrd="4" destOrd="0" presId="urn:microsoft.com/office/officeart/2008/layout/LinedList"/>
    <dgm:cxn modelId="{D75A0E5F-8900-CA4E-B9D5-CEE078B0C046}" type="presParOf" srcId="{37E2C682-B1B8-2846-9C68-5B6AB4E4C1A3}" destId="{34D52748-455B-A344-9490-FD2EC40AA84C}" srcOrd="5" destOrd="0" presId="urn:microsoft.com/office/officeart/2008/layout/LinedList"/>
    <dgm:cxn modelId="{CD5808D3-0AD8-B543-A794-3AEFE87108AC}" type="presParOf" srcId="{34D52748-455B-A344-9490-FD2EC40AA84C}" destId="{3AE65ADD-1B34-D146-978B-914D724DACDC}" srcOrd="0" destOrd="0" presId="urn:microsoft.com/office/officeart/2008/layout/LinedList"/>
    <dgm:cxn modelId="{F7558083-1DFC-AD43-88DB-AAA77A997F4E}" type="presParOf" srcId="{34D52748-455B-A344-9490-FD2EC40AA84C}" destId="{829135B3-A614-DE4F-9814-44F4E64859E7}" srcOrd="1" destOrd="0" presId="urn:microsoft.com/office/officeart/2008/layout/LinedList"/>
    <dgm:cxn modelId="{485ADCAE-3113-C944-A3AC-5E16FFF208AF}" type="presParOf" srcId="{37E2C682-B1B8-2846-9C68-5B6AB4E4C1A3}" destId="{85C506F9-B0CD-9D4B-B064-C78DED7205E6}" srcOrd="6" destOrd="0" presId="urn:microsoft.com/office/officeart/2008/layout/LinedList"/>
    <dgm:cxn modelId="{12CF1A3E-7BF9-014B-AFAB-D7387AB9F940}" type="presParOf" srcId="{37E2C682-B1B8-2846-9C68-5B6AB4E4C1A3}" destId="{360656D1-1B5C-C446-A369-07FA158DC01D}" srcOrd="7" destOrd="0" presId="urn:microsoft.com/office/officeart/2008/layout/LinedList"/>
    <dgm:cxn modelId="{AD15D5BF-55EE-EC40-9DF5-FA2126F9D5E9}" type="presParOf" srcId="{360656D1-1B5C-C446-A369-07FA158DC01D}" destId="{87629670-0D56-154E-BE8B-EB753E7C82A4}" srcOrd="0" destOrd="0" presId="urn:microsoft.com/office/officeart/2008/layout/LinedList"/>
    <dgm:cxn modelId="{D961AEB8-6A5E-3D43-8781-98619D90926F}" type="presParOf" srcId="{360656D1-1B5C-C446-A369-07FA158DC01D}" destId="{0D4092B5-1212-DA47-8950-05BAC617B933}" srcOrd="1" destOrd="0" presId="urn:microsoft.com/office/officeart/2008/layout/LinedList"/>
    <dgm:cxn modelId="{E7CF402B-47E3-0D48-95F6-FE751E8DCECB}" type="presParOf" srcId="{37E2C682-B1B8-2846-9C68-5B6AB4E4C1A3}" destId="{6E10F7FD-3A74-734C-90FB-8D6BA87BBE1C}" srcOrd="8" destOrd="0" presId="urn:microsoft.com/office/officeart/2008/layout/LinedList"/>
    <dgm:cxn modelId="{086D6F83-97D3-7745-BE69-D70649A9FBCA}" type="presParOf" srcId="{37E2C682-B1B8-2846-9C68-5B6AB4E4C1A3}" destId="{39C4E2BC-1C8F-B34E-8985-B519FBD09613}" srcOrd="9" destOrd="0" presId="urn:microsoft.com/office/officeart/2008/layout/LinedList"/>
    <dgm:cxn modelId="{ACEC1766-00B8-A440-913C-4195AEB0FEC0}" type="presParOf" srcId="{39C4E2BC-1C8F-B34E-8985-B519FBD09613}" destId="{D8C33ECE-88BB-5D49-A21F-985365ABBC2B}" srcOrd="0" destOrd="0" presId="urn:microsoft.com/office/officeart/2008/layout/LinedList"/>
    <dgm:cxn modelId="{4F66251A-7D66-EF47-B01E-9B9EDE1C6F4F}" type="presParOf" srcId="{39C4E2BC-1C8F-B34E-8985-B519FBD09613}" destId="{713BD9DD-EEC3-304E-823F-D7ABB2432984}" srcOrd="1" destOrd="0" presId="urn:microsoft.com/office/officeart/2008/layout/LinedList"/>
    <dgm:cxn modelId="{DBC35254-FDD9-9D4D-B8E7-F418BCC77BE9}" type="presParOf" srcId="{37E2C682-B1B8-2846-9C68-5B6AB4E4C1A3}" destId="{2127E594-1F90-7342-869F-8EFC0F6DC575}" srcOrd="10" destOrd="0" presId="urn:microsoft.com/office/officeart/2008/layout/LinedList"/>
    <dgm:cxn modelId="{9825C85F-40C8-3D4A-8328-7ADCDA8331AD}" type="presParOf" srcId="{37E2C682-B1B8-2846-9C68-5B6AB4E4C1A3}" destId="{A5F28546-2E60-A941-AF09-7D999C0E316B}" srcOrd="11" destOrd="0" presId="urn:microsoft.com/office/officeart/2008/layout/LinedList"/>
    <dgm:cxn modelId="{9448D3D9-7300-DE43-B32F-50E7BE59FC26}" type="presParOf" srcId="{A5F28546-2E60-A941-AF09-7D999C0E316B}" destId="{CBF22B42-0A1C-1543-9E31-17546DBD5287}" srcOrd="0" destOrd="0" presId="urn:microsoft.com/office/officeart/2008/layout/LinedList"/>
    <dgm:cxn modelId="{7815C411-F7C5-9141-8F3A-4AABC1872600}" type="presParOf" srcId="{A5F28546-2E60-A941-AF09-7D999C0E316B}" destId="{D78B3DD2-711E-CA4B-9351-EF5ACE528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6D612-98B9-468B-8B1B-D5A997F2B3C9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8EAA70-5705-4B19-A78A-046F14A99272}">
      <dgm:prSet/>
      <dgm:spPr/>
      <dgm:t>
        <a:bodyPr/>
        <a:lstStyle/>
        <a:p>
          <a:r>
            <a:rPr lang="en-US" b="0" dirty="0"/>
            <a:t>Description is sufficiently succinct (Not a story)</a:t>
          </a:r>
        </a:p>
        <a:p>
          <a:endParaRPr lang="en-US" dirty="0"/>
        </a:p>
      </dgm:t>
    </dgm:pt>
    <dgm:pt modelId="{D63E1283-12D0-48B6-8DAD-6B7110193BD6}" type="parTrans" cxnId="{0630859A-BE81-48F3-BD34-82B784B60D71}">
      <dgm:prSet/>
      <dgm:spPr/>
      <dgm:t>
        <a:bodyPr/>
        <a:lstStyle/>
        <a:p>
          <a:endParaRPr lang="en-US"/>
        </a:p>
      </dgm:t>
    </dgm:pt>
    <dgm:pt modelId="{9E761D8D-169D-4801-896F-DCFF09AC77FD}" type="sibTrans" cxnId="{0630859A-BE81-48F3-BD34-82B784B60D71}">
      <dgm:prSet/>
      <dgm:spPr/>
      <dgm:t>
        <a:bodyPr/>
        <a:lstStyle/>
        <a:p>
          <a:endParaRPr lang="en-US"/>
        </a:p>
      </dgm:t>
    </dgm:pt>
    <dgm:pt modelId="{515BDC31-8B77-4495-8204-CF39C83E555B}">
      <dgm:prSet/>
      <dgm:spPr/>
      <dgm:t>
        <a:bodyPr/>
        <a:lstStyle/>
        <a:p>
          <a:r>
            <a:rPr lang="en-US" dirty="0"/>
            <a:t>Analysis of the situation </a:t>
          </a:r>
        </a:p>
      </dgm:t>
    </dgm:pt>
    <dgm:pt modelId="{1E781031-2ACC-4367-BC45-1626F8F7F6EF}" type="parTrans" cxnId="{639F7246-BC33-4614-B076-1C9BB2C9E6BF}">
      <dgm:prSet/>
      <dgm:spPr/>
      <dgm:t>
        <a:bodyPr/>
        <a:lstStyle/>
        <a:p>
          <a:endParaRPr lang="en-US"/>
        </a:p>
      </dgm:t>
    </dgm:pt>
    <dgm:pt modelId="{9400A0CC-4EC6-4185-90B9-003727F6425B}" type="sibTrans" cxnId="{639F7246-BC33-4614-B076-1C9BB2C9E6BF}">
      <dgm:prSet/>
      <dgm:spPr/>
      <dgm:t>
        <a:bodyPr/>
        <a:lstStyle/>
        <a:p>
          <a:endParaRPr lang="en-US"/>
        </a:p>
      </dgm:t>
    </dgm:pt>
    <dgm:pt modelId="{D8A0DB63-21C8-468C-AA41-C2BC919D6CFD}">
      <dgm:prSet/>
      <dgm:spPr/>
      <dgm:t>
        <a:bodyPr/>
        <a:lstStyle/>
        <a:p>
          <a:r>
            <a:rPr lang="en-US" dirty="0"/>
            <a:t>Considers other alternatives</a:t>
          </a:r>
        </a:p>
      </dgm:t>
    </dgm:pt>
    <dgm:pt modelId="{D7124982-D232-4BC7-868E-28598ADED3AF}" type="parTrans" cxnId="{305E8037-A081-4815-A3B4-12BFAB940E67}">
      <dgm:prSet/>
      <dgm:spPr/>
      <dgm:t>
        <a:bodyPr/>
        <a:lstStyle/>
        <a:p>
          <a:endParaRPr lang="en-US"/>
        </a:p>
      </dgm:t>
    </dgm:pt>
    <dgm:pt modelId="{9CEA3CAF-7278-44A8-8A02-C6E474A867E2}" type="sibTrans" cxnId="{305E8037-A081-4815-A3B4-12BFAB940E67}">
      <dgm:prSet/>
      <dgm:spPr/>
      <dgm:t>
        <a:bodyPr/>
        <a:lstStyle/>
        <a:p>
          <a:endParaRPr lang="en-US"/>
        </a:p>
      </dgm:t>
    </dgm:pt>
    <dgm:pt modelId="{021A9F79-91B0-442C-981A-B9F968A17667}">
      <dgm:prSet/>
      <dgm:spPr/>
      <dgm:t>
        <a:bodyPr/>
        <a:lstStyle/>
        <a:p>
          <a:r>
            <a:rPr lang="en-US" dirty="0"/>
            <a:t>Doesn’t acknowledge other points of view</a:t>
          </a:r>
        </a:p>
      </dgm:t>
    </dgm:pt>
    <dgm:pt modelId="{C38C248D-8923-4DA7-BE50-05E5F8CBDD15}" type="parTrans" cxnId="{02FAEB93-0270-41A0-8D13-F4468D718CB9}">
      <dgm:prSet/>
      <dgm:spPr/>
      <dgm:t>
        <a:bodyPr/>
        <a:lstStyle/>
        <a:p>
          <a:endParaRPr lang="en-US"/>
        </a:p>
      </dgm:t>
    </dgm:pt>
    <dgm:pt modelId="{818B1ECF-B162-4392-9722-6DC935204F55}" type="sibTrans" cxnId="{02FAEB93-0270-41A0-8D13-F4468D718CB9}">
      <dgm:prSet/>
      <dgm:spPr/>
      <dgm:t>
        <a:bodyPr/>
        <a:lstStyle/>
        <a:p>
          <a:endParaRPr lang="en-US"/>
        </a:p>
      </dgm:t>
    </dgm:pt>
    <dgm:pt modelId="{131BBB5E-979C-1E4E-9275-D5A44EB6E4C9}">
      <dgm:prSet/>
      <dgm:spPr/>
      <dgm:t>
        <a:bodyPr/>
        <a:lstStyle/>
        <a:p>
          <a:r>
            <a:rPr lang="en-GB" dirty="0"/>
            <a:t>More of a sense of ‘standing back’ to reflect on and critique actions</a:t>
          </a:r>
        </a:p>
      </dgm:t>
    </dgm:pt>
    <dgm:pt modelId="{C59EC293-DA42-B34F-8686-056811E449F0}" type="parTrans" cxnId="{92832518-38A0-B247-8801-182B52DB8DA5}">
      <dgm:prSet/>
      <dgm:spPr/>
      <dgm:t>
        <a:bodyPr/>
        <a:lstStyle/>
        <a:p>
          <a:endParaRPr lang="en-GB"/>
        </a:p>
      </dgm:t>
    </dgm:pt>
    <dgm:pt modelId="{E6254648-2FB1-C640-9CCB-756A848A444E}" type="sibTrans" cxnId="{92832518-38A0-B247-8801-182B52DB8DA5}">
      <dgm:prSet/>
      <dgm:spPr/>
      <dgm:t>
        <a:bodyPr/>
        <a:lstStyle/>
        <a:p>
          <a:endParaRPr lang="en-GB"/>
        </a:p>
      </dgm:t>
    </dgm:pt>
    <dgm:pt modelId="{331F5C92-FEF2-DC4D-8C2C-E6403F28B4F5}">
      <dgm:prSet/>
      <dgm:spPr/>
      <dgm:t>
        <a:bodyPr/>
        <a:lstStyle/>
        <a:p>
          <a:r>
            <a:rPr lang="en-GB" b="0" dirty="0"/>
            <a:t>Doesn’t recognise influence of frame of reference/previous experience</a:t>
          </a:r>
        </a:p>
      </dgm:t>
    </dgm:pt>
    <dgm:pt modelId="{E89ED606-9AA9-4341-931F-7078C0C2DEEC}" type="parTrans" cxnId="{8CEE2486-4503-EE48-929E-7A6494CCC8A7}">
      <dgm:prSet/>
      <dgm:spPr/>
      <dgm:t>
        <a:bodyPr/>
        <a:lstStyle/>
        <a:p>
          <a:endParaRPr lang="en-GB"/>
        </a:p>
      </dgm:t>
    </dgm:pt>
    <dgm:pt modelId="{54F0D0D3-72EF-3645-8EE3-1E5909F3CFDD}" type="sibTrans" cxnId="{8CEE2486-4503-EE48-929E-7A6494CCC8A7}">
      <dgm:prSet/>
      <dgm:spPr/>
      <dgm:t>
        <a:bodyPr/>
        <a:lstStyle/>
        <a:p>
          <a:endParaRPr lang="en-GB"/>
        </a:p>
      </dgm:t>
    </dgm:pt>
    <dgm:pt modelId="{22DDC492-88BC-A14B-9C6A-F4E4AEC5782F}">
      <dgm:prSet/>
      <dgm:spPr/>
      <dgm:t>
        <a:bodyPr/>
        <a:lstStyle/>
        <a:p>
          <a:r>
            <a:rPr lang="en-GB" b="1" dirty="0"/>
            <a:t>Verdict: Good attempt at reflection but could be improved</a:t>
          </a:r>
        </a:p>
      </dgm:t>
    </dgm:pt>
    <dgm:pt modelId="{4FD55882-B18C-2448-B4A5-1679C0A37A59}" type="parTrans" cxnId="{860E9893-D9EA-E046-BEC2-2C8DBF36E6FB}">
      <dgm:prSet/>
      <dgm:spPr/>
      <dgm:t>
        <a:bodyPr/>
        <a:lstStyle/>
        <a:p>
          <a:endParaRPr lang="en-GB"/>
        </a:p>
      </dgm:t>
    </dgm:pt>
    <dgm:pt modelId="{188B242A-A799-FE46-9456-E115248DB16E}" type="sibTrans" cxnId="{860E9893-D9EA-E046-BEC2-2C8DBF36E6FB}">
      <dgm:prSet/>
      <dgm:spPr/>
      <dgm:t>
        <a:bodyPr/>
        <a:lstStyle/>
        <a:p>
          <a:endParaRPr lang="en-GB"/>
        </a:p>
      </dgm:t>
    </dgm:pt>
    <dgm:pt modelId="{B2B96C93-5CA1-E143-BD0F-A0203D74302B}" type="pres">
      <dgm:prSet presAssocID="{8956D612-98B9-468B-8B1B-D5A997F2B3C9}" presName="vert0" presStyleCnt="0">
        <dgm:presLayoutVars>
          <dgm:dir/>
          <dgm:animOne val="branch"/>
          <dgm:animLvl val="lvl"/>
        </dgm:presLayoutVars>
      </dgm:prSet>
      <dgm:spPr/>
    </dgm:pt>
    <dgm:pt modelId="{8B595E7E-21E7-2843-AEBA-9B152D9D58DA}" type="pres">
      <dgm:prSet presAssocID="{258EAA70-5705-4B19-A78A-046F14A99272}" presName="thickLine" presStyleLbl="alignNode1" presStyleIdx="0" presStyleCnt="7"/>
      <dgm:spPr/>
    </dgm:pt>
    <dgm:pt modelId="{C9F3AA9C-B75A-EA40-ACC9-213ADFA25524}" type="pres">
      <dgm:prSet presAssocID="{258EAA70-5705-4B19-A78A-046F14A99272}" presName="horz1" presStyleCnt="0"/>
      <dgm:spPr/>
    </dgm:pt>
    <dgm:pt modelId="{D1DC4173-D797-264C-BD64-4BB923352813}" type="pres">
      <dgm:prSet presAssocID="{258EAA70-5705-4B19-A78A-046F14A99272}" presName="tx1" presStyleLbl="revTx" presStyleIdx="0" presStyleCnt="7"/>
      <dgm:spPr/>
    </dgm:pt>
    <dgm:pt modelId="{BD85B695-C381-704F-B63F-5630AC64C021}" type="pres">
      <dgm:prSet presAssocID="{258EAA70-5705-4B19-A78A-046F14A99272}" presName="vert1" presStyleCnt="0"/>
      <dgm:spPr/>
    </dgm:pt>
    <dgm:pt modelId="{EA03491B-68CD-DE42-9C61-916FA38792E6}" type="pres">
      <dgm:prSet presAssocID="{131BBB5E-979C-1E4E-9275-D5A44EB6E4C9}" presName="thickLine" presStyleLbl="alignNode1" presStyleIdx="1" presStyleCnt="7"/>
      <dgm:spPr/>
    </dgm:pt>
    <dgm:pt modelId="{60C0D671-3E01-3549-8273-BDCF220EA86F}" type="pres">
      <dgm:prSet presAssocID="{131BBB5E-979C-1E4E-9275-D5A44EB6E4C9}" presName="horz1" presStyleCnt="0"/>
      <dgm:spPr/>
    </dgm:pt>
    <dgm:pt modelId="{7202A17E-9872-8148-9203-1499B33C7DC9}" type="pres">
      <dgm:prSet presAssocID="{131BBB5E-979C-1E4E-9275-D5A44EB6E4C9}" presName="tx1" presStyleLbl="revTx" presStyleIdx="1" presStyleCnt="7"/>
      <dgm:spPr/>
    </dgm:pt>
    <dgm:pt modelId="{B74DBF0E-0843-C440-A51D-4F0E75AAA095}" type="pres">
      <dgm:prSet presAssocID="{131BBB5E-979C-1E4E-9275-D5A44EB6E4C9}" presName="vert1" presStyleCnt="0"/>
      <dgm:spPr/>
    </dgm:pt>
    <dgm:pt modelId="{3F8B206F-1F50-9145-99AE-E3D80A2DE22A}" type="pres">
      <dgm:prSet presAssocID="{515BDC31-8B77-4495-8204-CF39C83E555B}" presName="thickLine" presStyleLbl="alignNode1" presStyleIdx="2" presStyleCnt="7"/>
      <dgm:spPr/>
    </dgm:pt>
    <dgm:pt modelId="{F89AB626-B382-5F43-ADDC-187609B458F9}" type="pres">
      <dgm:prSet presAssocID="{515BDC31-8B77-4495-8204-CF39C83E555B}" presName="horz1" presStyleCnt="0"/>
      <dgm:spPr/>
    </dgm:pt>
    <dgm:pt modelId="{88B2FE1B-4B8A-C94E-8F14-7C3AB8B9FB45}" type="pres">
      <dgm:prSet presAssocID="{515BDC31-8B77-4495-8204-CF39C83E555B}" presName="tx1" presStyleLbl="revTx" presStyleIdx="2" presStyleCnt="7"/>
      <dgm:spPr/>
    </dgm:pt>
    <dgm:pt modelId="{E225E122-750F-0940-A74B-E42EBF3A77F7}" type="pres">
      <dgm:prSet presAssocID="{515BDC31-8B77-4495-8204-CF39C83E555B}" presName="vert1" presStyleCnt="0"/>
      <dgm:spPr/>
    </dgm:pt>
    <dgm:pt modelId="{125789DF-F2CF-574C-BCA7-E022AF084606}" type="pres">
      <dgm:prSet presAssocID="{D8A0DB63-21C8-468C-AA41-C2BC919D6CFD}" presName="thickLine" presStyleLbl="alignNode1" presStyleIdx="3" presStyleCnt="7"/>
      <dgm:spPr/>
    </dgm:pt>
    <dgm:pt modelId="{68CE211E-AE75-8140-8C2E-BFE2F9EFA22D}" type="pres">
      <dgm:prSet presAssocID="{D8A0DB63-21C8-468C-AA41-C2BC919D6CFD}" presName="horz1" presStyleCnt="0"/>
      <dgm:spPr/>
    </dgm:pt>
    <dgm:pt modelId="{1101ACB7-77E2-C847-9062-98EF446B9C0B}" type="pres">
      <dgm:prSet presAssocID="{D8A0DB63-21C8-468C-AA41-C2BC919D6CFD}" presName="tx1" presStyleLbl="revTx" presStyleIdx="3" presStyleCnt="7"/>
      <dgm:spPr/>
    </dgm:pt>
    <dgm:pt modelId="{E36DB89D-1F27-6948-A212-E2C071672266}" type="pres">
      <dgm:prSet presAssocID="{D8A0DB63-21C8-468C-AA41-C2BC919D6CFD}" presName="vert1" presStyleCnt="0"/>
      <dgm:spPr/>
    </dgm:pt>
    <dgm:pt modelId="{308F7A7E-9BA7-9349-9257-839DA792A9F8}" type="pres">
      <dgm:prSet presAssocID="{021A9F79-91B0-442C-981A-B9F968A17667}" presName="thickLine" presStyleLbl="alignNode1" presStyleIdx="4" presStyleCnt="7"/>
      <dgm:spPr/>
    </dgm:pt>
    <dgm:pt modelId="{AC8BC4B7-7953-1F4D-8C46-625D2F3CB004}" type="pres">
      <dgm:prSet presAssocID="{021A9F79-91B0-442C-981A-B9F968A17667}" presName="horz1" presStyleCnt="0"/>
      <dgm:spPr/>
    </dgm:pt>
    <dgm:pt modelId="{E697A80E-D3AA-EB41-8FED-3B3D40309B1B}" type="pres">
      <dgm:prSet presAssocID="{021A9F79-91B0-442C-981A-B9F968A17667}" presName="tx1" presStyleLbl="revTx" presStyleIdx="4" presStyleCnt="7"/>
      <dgm:spPr/>
    </dgm:pt>
    <dgm:pt modelId="{8BA51247-5404-664F-83C2-185B1E75C516}" type="pres">
      <dgm:prSet presAssocID="{021A9F79-91B0-442C-981A-B9F968A17667}" presName="vert1" presStyleCnt="0"/>
      <dgm:spPr/>
    </dgm:pt>
    <dgm:pt modelId="{5F569E33-D7CC-E34C-84FA-456978894DA4}" type="pres">
      <dgm:prSet presAssocID="{331F5C92-FEF2-DC4D-8C2C-E6403F28B4F5}" presName="thickLine" presStyleLbl="alignNode1" presStyleIdx="5" presStyleCnt="7"/>
      <dgm:spPr/>
    </dgm:pt>
    <dgm:pt modelId="{91C41C36-D3A5-4049-B790-541C4BD0C46B}" type="pres">
      <dgm:prSet presAssocID="{331F5C92-FEF2-DC4D-8C2C-E6403F28B4F5}" presName="horz1" presStyleCnt="0"/>
      <dgm:spPr/>
    </dgm:pt>
    <dgm:pt modelId="{9FAB344F-C61E-0147-A78D-BFC129583316}" type="pres">
      <dgm:prSet presAssocID="{331F5C92-FEF2-DC4D-8C2C-E6403F28B4F5}" presName="tx1" presStyleLbl="revTx" presStyleIdx="5" presStyleCnt="7"/>
      <dgm:spPr/>
    </dgm:pt>
    <dgm:pt modelId="{5411EEEE-4938-E74A-8C71-951BB47937D9}" type="pres">
      <dgm:prSet presAssocID="{331F5C92-FEF2-DC4D-8C2C-E6403F28B4F5}" presName="vert1" presStyleCnt="0"/>
      <dgm:spPr/>
    </dgm:pt>
    <dgm:pt modelId="{7CC5E4B0-9E60-0744-9765-8F74BED53F61}" type="pres">
      <dgm:prSet presAssocID="{22DDC492-88BC-A14B-9C6A-F4E4AEC5782F}" presName="thickLine" presStyleLbl="alignNode1" presStyleIdx="6" presStyleCnt="7"/>
      <dgm:spPr/>
    </dgm:pt>
    <dgm:pt modelId="{1B344351-BD83-7444-B0D9-FA093D4C23D2}" type="pres">
      <dgm:prSet presAssocID="{22DDC492-88BC-A14B-9C6A-F4E4AEC5782F}" presName="horz1" presStyleCnt="0"/>
      <dgm:spPr/>
    </dgm:pt>
    <dgm:pt modelId="{9F202673-3F6F-2E4D-991C-C1114A647BE7}" type="pres">
      <dgm:prSet presAssocID="{22DDC492-88BC-A14B-9C6A-F4E4AEC5782F}" presName="tx1" presStyleLbl="revTx" presStyleIdx="6" presStyleCnt="7"/>
      <dgm:spPr/>
    </dgm:pt>
    <dgm:pt modelId="{ED45CDAD-9409-CF4C-A982-928A78754516}" type="pres">
      <dgm:prSet presAssocID="{22DDC492-88BC-A14B-9C6A-F4E4AEC5782F}" presName="vert1" presStyleCnt="0"/>
      <dgm:spPr/>
    </dgm:pt>
  </dgm:ptLst>
  <dgm:cxnLst>
    <dgm:cxn modelId="{641DCB00-A5A6-AB4D-B0D7-10CD2CE97AC8}" type="presOf" srcId="{D8A0DB63-21C8-468C-AA41-C2BC919D6CFD}" destId="{1101ACB7-77E2-C847-9062-98EF446B9C0B}" srcOrd="0" destOrd="0" presId="urn:microsoft.com/office/officeart/2008/layout/LinedList"/>
    <dgm:cxn modelId="{60354E12-C231-4D41-8B1F-B9A064FC0445}" type="presOf" srcId="{258EAA70-5705-4B19-A78A-046F14A99272}" destId="{D1DC4173-D797-264C-BD64-4BB923352813}" srcOrd="0" destOrd="0" presId="urn:microsoft.com/office/officeart/2008/layout/LinedList"/>
    <dgm:cxn modelId="{92832518-38A0-B247-8801-182B52DB8DA5}" srcId="{8956D612-98B9-468B-8B1B-D5A997F2B3C9}" destId="{131BBB5E-979C-1E4E-9275-D5A44EB6E4C9}" srcOrd="1" destOrd="0" parTransId="{C59EC293-DA42-B34F-8686-056811E449F0}" sibTransId="{E6254648-2FB1-C640-9CCB-756A848A444E}"/>
    <dgm:cxn modelId="{305E8037-A081-4815-A3B4-12BFAB940E67}" srcId="{8956D612-98B9-468B-8B1B-D5A997F2B3C9}" destId="{D8A0DB63-21C8-468C-AA41-C2BC919D6CFD}" srcOrd="3" destOrd="0" parTransId="{D7124982-D232-4BC7-868E-28598ADED3AF}" sibTransId="{9CEA3CAF-7278-44A8-8A02-C6E474A867E2}"/>
    <dgm:cxn modelId="{42B6193D-8120-C643-BAED-A60C26954180}" type="presOf" srcId="{22DDC492-88BC-A14B-9C6A-F4E4AEC5782F}" destId="{9F202673-3F6F-2E4D-991C-C1114A647BE7}" srcOrd="0" destOrd="0" presId="urn:microsoft.com/office/officeart/2008/layout/LinedList"/>
    <dgm:cxn modelId="{639F7246-BC33-4614-B076-1C9BB2C9E6BF}" srcId="{8956D612-98B9-468B-8B1B-D5A997F2B3C9}" destId="{515BDC31-8B77-4495-8204-CF39C83E555B}" srcOrd="2" destOrd="0" parTransId="{1E781031-2ACC-4367-BC45-1626F8F7F6EF}" sibTransId="{9400A0CC-4EC6-4185-90B9-003727F6425B}"/>
    <dgm:cxn modelId="{11437357-7E75-AE40-A022-C9DA6A513FA3}" type="presOf" srcId="{131BBB5E-979C-1E4E-9275-D5A44EB6E4C9}" destId="{7202A17E-9872-8148-9203-1499B33C7DC9}" srcOrd="0" destOrd="0" presId="urn:microsoft.com/office/officeart/2008/layout/LinedList"/>
    <dgm:cxn modelId="{8133107E-8EE0-194D-ACDD-C17196B917DA}" type="presOf" srcId="{8956D612-98B9-468B-8B1B-D5A997F2B3C9}" destId="{B2B96C93-5CA1-E143-BD0F-A0203D74302B}" srcOrd="0" destOrd="0" presId="urn:microsoft.com/office/officeart/2008/layout/LinedList"/>
    <dgm:cxn modelId="{8CEE2486-4503-EE48-929E-7A6494CCC8A7}" srcId="{8956D612-98B9-468B-8B1B-D5A997F2B3C9}" destId="{331F5C92-FEF2-DC4D-8C2C-E6403F28B4F5}" srcOrd="5" destOrd="0" parTransId="{E89ED606-9AA9-4341-931F-7078C0C2DEEC}" sibTransId="{54F0D0D3-72EF-3645-8EE3-1E5909F3CFDD}"/>
    <dgm:cxn modelId="{636CB488-9A06-BD48-9312-44E4D56C1058}" type="presOf" srcId="{331F5C92-FEF2-DC4D-8C2C-E6403F28B4F5}" destId="{9FAB344F-C61E-0147-A78D-BFC129583316}" srcOrd="0" destOrd="0" presId="urn:microsoft.com/office/officeart/2008/layout/LinedList"/>
    <dgm:cxn modelId="{860E9893-D9EA-E046-BEC2-2C8DBF36E6FB}" srcId="{8956D612-98B9-468B-8B1B-D5A997F2B3C9}" destId="{22DDC492-88BC-A14B-9C6A-F4E4AEC5782F}" srcOrd="6" destOrd="0" parTransId="{4FD55882-B18C-2448-B4A5-1679C0A37A59}" sibTransId="{188B242A-A799-FE46-9456-E115248DB16E}"/>
    <dgm:cxn modelId="{02FAEB93-0270-41A0-8D13-F4468D718CB9}" srcId="{8956D612-98B9-468B-8B1B-D5A997F2B3C9}" destId="{021A9F79-91B0-442C-981A-B9F968A17667}" srcOrd="4" destOrd="0" parTransId="{C38C248D-8923-4DA7-BE50-05E5F8CBDD15}" sibTransId="{818B1ECF-B162-4392-9722-6DC935204F55}"/>
    <dgm:cxn modelId="{0630859A-BE81-48F3-BD34-82B784B60D71}" srcId="{8956D612-98B9-468B-8B1B-D5A997F2B3C9}" destId="{258EAA70-5705-4B19-A78A-046F14A99272}" srcOrd="0" destOrd="0" parTransId="{D63E1283-12D0-48B6-8DAD-6B7110193BD6}" sibTransId="{9E761D8D-169D-4801-896F-DCFF09AC77FD}"/>
    <dgm:cxn modelId="{085068FB-5A7C-8142-BEF9-953F4B2CC738}" type="presOf" srcId="{515BDC31-8B77-4495-8204-CF39C83E555B}" destId="{88B2FE1B-4B8A-C94E-8F14-7C3AB8B9FB45}" srcOrd="0" destOrd="0" presId="urn:microsoft.com/office/officeart/2008/layout/LinedList"/>
    <dgm:cxn modelId="{9097FEFD-CB08-F142-B349-D1392AC96CC1}" type="presOf" srcId="{021A9F79-91B0-442C-981A-B9F968A17667}" destId="{E697A80E-D3AA-EB41-8FED-3B3D40309B1B}" srcOrd="0" destOrd="0" presId="urn:microsoft.com/office/officeart/2008/layout/LinedList"/>
    <dgm:cxn modelId="{07581BDC-8A9C-8646-8742-2FF1F9125B6B}" type="presParOf" srcId="{B2B96C93-5CA1-E143-BD0F-A0203D74302B}" destId="{8B595E7E-21E7-2843-AEBA-9B152D9D58DA}" srcOrd="0" destOrd="0" presId="urn:microsoft.com/office/officeart/2008/layout/LinedList"/>
    <dgm:cxn modelId="{07310F07-187F-5840-AC45-D88AE9191FD8}" type="presParOf" srcId="{B2B96C93-5CA1-E143-BD0F-A0203D74302B}" destId="{C9F3AA9C-B75A-EA40-ACC9-213ADFA25524}" srcOrd="1" destOrd="0" presId="urn:microsoft.com/office/officeart/2008/layout/LinedList"/>
    <dgm:cxn modelId="{13EB4017-79FE-B344-A8AF-2CD6A27532CB}" type="presParOf" srcId="{C9F3AA9C-B75A-EA40-ACC9-213ADFA25524}" destId="{D1DC4173-D797-264C-BD64-4BB923352813}" srcOrd="0" destOrd="0" presId="urn:microsoft.com/office/officeart/2008/layout/LinedList"/>
    <dgm:cxn modelId="{E2D11180-76DA-D248-BC2B-8DFA7F165C3F}" type="presParOf" srcId="{C9F3AA9C-B75A-EA40-ACC9-213ADFA25524}" destId="{BD85B695-C381-704F-B63F-5630AC64C021}" srcOrd="1" destOrd="0" presId="urn:microsoft.com/office/officeart/2008/layout/LinedList"/>
    <dgm:cxn modelId="{11A3ADA3-E632-BB44-B10F-1DB0DE9B6874}" type="presParOf" srcId="{B2B96C93-5CA1-E143-BD0F-A0203D74302B}" destId="{EA03491B-68CD-DE42-9C61-916FA38792E6}" srcOrd="2" destOrd="0" presId="urn:microsoft.com/office/officeart/2008/layout/LinedList"/>
    <dgm:cxn modelId="{819FECEB-D07D-B847-88AD-10D5EA56E17B}" type="presParOf" srcId="{B2B96C93-5CA1-E143-BD0F-A0203D74302B}" destId="{60C0D671-3E01-3549-8273-BDCF220EA86F}" srcOrd="3" destOrd="0" presId="urn:microsoft.com/office/officeart/2008/layout/LinedList"/>
    <dgm:cxn modelId="{1A038E7E-272C-4743-9CC9-2DACF1E88A94}" type="presParOf" srcId="{60C0D671-3E01-3549-8273-BDCF220EA86F}" destId="{7202A17E-9872-8148-9203-1499B33C7DC9}" srcOrd="0" destOrd="0" presId="urn:microsoft.com/office/officeart/2008/layout/LinedList"/>
    <dgm:cxn modelId="{6D106389-AD7D-7746-A06D-577ACD0D5595}" type="presParOf" srcId="{60C0D671-3E01-3549-8273-BDCF220EA86F}" destId="{B74DBF0E-0843-C440-A51D-4F0E75AAA095}" srcOrd="1" destOrd="0" presId="urn:microsoft.com/office/officeart/2008/layout/LinedList"/>
    <dgm:cxn modelId="{6DB677EB-D78D-C848-B45C-90670CEB0050}" type="presParOf" srcId="{B2B96C93-5CA1-E143-BD0F-A0203D74302B}" destId="{3F8B206F-1F50-9145-99AE-E3D80A2DE22A}" srcOrd="4" destOrd="0" presId="urn:microsoft.com/office/officeart/2008/layout/LinedList"/>
    <dgm:cxn modelId="{29E1951B-9E30-1E41-8B7C-125AF7D86C17}" type="presParOf" srcId="{B2B96C93-5CA1-E143-BD0F-A0203D74302B}" destId="{F89AB626-B382-5F43-ADDC-187609B458F9}" srcOrd="5" destOrd="0" presId="urn:microsoft.com/office/officeart/2008/layout/LinedList"/>
    <dgm:cxn modelId="{921A14AF-24B5-CA4F-B64F-C37673682C16}" type="presParOf" srcId="{F89AB626-B382-5F43-ADDC-187609B458F9}" destId="{88B2FE1B-4B8A-C94E-8F14-7C3AB8B9FB45}" srcOrd="0" destOrd="0" presId="urn:microsoft.com/office/officeart/2008/layout/LinedList"/>
    <dgm:cxn modelId="{7B32CFDF-EB59-604C-9C1B-83F6F0B7D56E}" type="presParOf" srcId="{F89AB626-B382-5F43-ADDC-187609B458F9}" destId="{E225E122-750F-0940-A74B-E42EBF3A77F7}" srcOrd="1" destOrd="0" presId="urn:microsoft.com/office/officeart/2008/layout/LinedList"/>
    <dgm:cxn modelId="{111806D2-A4C1-7641-BA0B-D995EB3D4443}" type="presParOf" srcId="{B2B96C93-5CA1-E143-BD0F-A0203D74302B}" destId="{125789DF-F2CF-574C-BCA7-E022AF084606}" srcOrd="6" destOrd="0" presId="urn:microsoft.com/office/officeart/2008/layout/LinedList"/>
    <dgm:cxn modelId="{72553CCC-8C90-814E-A5D9-BD8B8E08B2F4}" type="presParOf" srcId="{B2B96C93-5CA1-E143-BD0F-A0203D74302B}" destId="{68CE211E-AE75-8140-8C2E-BFE2F9EFA22D}" srcOrd="7" destOrd="0" presId="urn:microsoft.com/office/officeart/2008/layout/LinedList"/>
    <dgm:cxn modelId="{6B53319D-809C-3640-9C14-539C2239A516}" type="presParOf" srcId="{68CE211E-AE75-8140-8C2E-BFE2F9EFA22D}" destId="{1101ACB7-77E2-C847-9062-98EF446B9C0B}" srcOrd="0" destOrd="0" presId="urn:microsoft.com/office/officeart/2008/layout/LinedList"/>
    <dgm:cxn modelId="{4E52138F-5D6E-6D48-AD4D-109424250FA2}" type="presParOf" srcId="{68CE211E-AE75-8140-8C2E-BFE2F9EFA22D}" destId="{E36DB89D-1F27-6948-A212-E2C071672266}" srcOrd="1" destOrd="0" presId="urn:microsoft.com/office/officeart/2008/layout/LinedList"/>
    <dgm:cxn modelId="{87FE6118-869F-2943-A0F3-B0C8B09BAF30}" type="presParOf" srcId="{B2B96C93-5CA1-E143-BD0F-A0203D74302B}" destId="{308F7A7E-9BA7-9349-9257-839DA792A9F8}" srcOrd="8" destOrd="0" presId="urn:microsoft.com/office/officeart/2008/layout/LinedList"/>
    <dgm:cxn modelId="{00D4C89D-721A-8840-B9D9-3EE0B9851F60}" type="presParOf" srcId="{B2B96C93-5CA1-E143-BD0F-A0203D74302B}" destId="{AC8BC4B7-7953-1F4D-8C46-625D2F3CB004}" srcOrd="9" destOrd="0" presId="urn:microsoft.com/office/officeart/2008/layout/LinedList"/>
    <dgm:cxn modelId="{184C86D8-5324-CB4F-A996-27B7068BAB14}" type="presParOf" srcId="{AC8BC4B7-7953-1F4D-8C46-625D2F3CB004}" destId="{E697A80E-D3AA-EB41-8FED-3B3D40309B1B}" srcOrd="0" destOrd="0" presId="urn:microsoft.com/office/officeart/2008/layout/LinedList"/>
    <dgm:cxn modelId="{A07F62F3-6E5D-4A40-AEC9-255E4086625F}" type="presParOf" srcId="{AC8BC4B7-7953-1F4D-8C46-625D2F3CB004}" destId="{8BA51247-5404-664F-83C2-185B1E75C516}" srcOrd="1" destOrd="0" presId="urn:microsoft.com/office/officeart/2008/layout/LinedList"/>
    <dgm:cxn modelId="{E8BC4AF1-4272-BD4C-9FEF-BBE2A7ED7E69}" type="presParOf" srcId="{B2B96C93-5CA1-E143-BD0F-A0203D74302B}" destId="{5F569E33-D7CC-E34C-84FA-456978894DA4}" srcOrd="10" destOrd="0" presId="urn:microsoft.com/office/officeart/2008/layout/LinedList"/>
    <dgm:cxn modelId="{0184A1B3-D79B-AF44-AA64-23CC940E6C13}" type="presParOf" srcId="{B2B96C93-5CA1-E143-BD0F-A0203D74302B}" destId="{91C41C36-D3A5-4049-B790-541C4BD0C46B}" srcOrd="11" destOrd="0" presId="urn:microsoft.com/office/officeart/2008/layout/LinedList"/>
    <dgm:cxn modelId="{86840644-03A2-AD4D-8D90-AAB06C2160D0}" type="presParOf" srcId="{91C41C36-D3A5-4049-B790-541C4BD0C46B}" destId="{9FAB344F-C61E-0147-A78D-BFC129583316}" srcOrd="0" destOrd="0" presId="urn:microsoft.com/office/officeart/2008/layout/LinedList"/>
    <dgm:cxn modelId="{225FB102-53F3-8441-8925-35D6F1B69088}" type="presParOf" srcId="{91C41C36-D3A5-4049-B790-541C4BD0C46B}" destId="{5411EEEE-4938-E74A-8C71-951BB47937D9}" srcOrd="1" destOrd="0" presId="urn:microsoft.com/office/officeart/2008/layout/LinedList"/>
    <dgm:cxn modelId="{EA1E643A-1297-D24F-AA47-F87AABEC7F12}" type="presParOf" srcId="{B2B96C93-5CA1-E143-BD0F-A0203D74302B}" destId="{7CC5E4B0-9E60-0744-9765-8F74BED53F61}" srcOrd="12" destOrd="0" presId="urn:microsoft.com/office/officeart/2008/layout/LinedList"/>
    <dgm:cxn modelId="{ADB9AFE0-220F-1642-B07A-0F769846DEC6}" type="presParOf" srcId="{B2B96C93-5CA1-E143-BD0F-A0203D74302B}" destId="{1B344351-BD83-7444-B0D9-FA093D4C23D2}" srcOrd="13" destOrd="0" presId="urn:microsoft.com/office/officeart/2008/layout/LinedList"/>
    <dgm:cxn modelId="{DFD197A1-53BF-F34C-9352-4B2F69312977}" type="presParOf" srcId="{1B344351-BD83-7444-B0D9-FA093D4C23D2}" destId="{9F202673-3F6F-2E4D-991C-C1114A647BE7}" srcOrd="0" destOrd="0" presId="urn:microsoft.com/office/officeart/2008/layout/LinedList"/>
    <dgm:cxn modelId="{7F3FECB8-E197-5241-B7F4-2213623F7FAE}" type="presParOf" srcId="{1B344351-BD83-7444-B0D9-FA093D4C23D2}" destId="{ED45CDAD-9409-CF4C-A982-928A787545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6D612-98B9-468B-8B1B-D5A997F2B3C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8EAA70-5705-4B19-A78A-046F14A99272}">
      <dgm:prSet/>
      <dgm:spPr/>
      <dgm:t>
        <a:bodyPr/>
        <a:lstStyle/>
        <a:p>
          <a:r>
            <a:rPr lang="en-US" b="0" dirty="0"/>
            <a:t>Succinct and to the point</a:t>
          </a:r>
        </a:p>
        <a:p>
          <a:endParaRPr lang="en-US" dirty="0"/>
        </a:p>
      </dgm:t>
    </dgm:pt>
    <dgm:pt modelId="{D63E1283-12D0-48B6-8DAD-6B7110193BD6}" type="parTrans" cxnId="{0630859A-BE81-48F3-BD34-82B784B60D71}">
      <dgm:prSet/>
      <dgm:spPr/>
      <dgm:t>
        <a:bodyPr/>
        <a:lstStyle/>
        <a:p>
          <a:endParaRPr lang="en-US"/>
        </a:p>
      </dgm:t>
    </dgm:pt>
    <dgm:pt modelId="{9E761D8D-169D-4801-896F-DCFF09AC77FD}" type="sibTrans" cxnId="{0630859A-BE81-48F3-BD34-82B784B60D71}">
      <dgm:prSet/>
      <dgm:spPr/>
      <dgm:t>
        <a:bodyPr/>
        <a:lstStyle/>
        <a:p>
          <a:endParaRPr lang="en-US"/>
        </a:p>
      </dgm:t>
    </dgm:pt>
    <dgm:pt modelId="{515BDC31-8B77-4495-8204-CF39C83E555B}">
      <dgm:prSet/>
      <dgm:spPr/>
      <dgm:t>
        <a:bodyPr/>
        <a:lstStyle/>
        <a:p>
          <a:r>
            <a:rPr lang="en-US" dirty="0"/>
            <a:t>Questions beliefs and values underpinning </a:t>
          </a:r>
          <a:r>
            <a:rPr lang="en-US" dirty="0" err="1"/>
            <a:t>behaviour</a:t>
          </a:r>
          <a:endParaRPr lang="en-US" dirty="0"/>
        </a:p>
      </dgm:t>
    </dgm:pt>
    <dgm:pt modelId="{1E781031-2ACC-4367-BC45-1626F8F7F6EF}" type="parTrans" cxnId="{639F7246-BC33-4614-B076-1C9BB2C9E6BF}">
      <dgm:prSet/>
      <dgm:spPr/>
      <dgm:t>
        <a:bodyPr/>
        <a:lstStyle/>
        <a:p>
          <a:endParaRPr lang="en-US"/>
        </a:p>
      </dgm:t>
    </dgm:pt>
    <dgm:pt modelId="{9400A0CC-4EC6-4185-90B9-003727F6425B}" type="sibTrans" cxnId="{639F7246-BC33-4614-B076-1C9BB2C9E6BF}">
      <dgm:prSet/>
      <dgm:spPr/>
      <dgm:t>
        <a:bodyPr/>
        <a:lstStyle/>
        <a:p>
          <a:endParaRPr lang="en-US"/>
        </a:p>
      </dgm:t>
    </dgm:pt>
    <dgm:pt modelId="{D8A0DB63-21C8-468C-AA41-C2BC919D6CFD}">
      <dgm:prSet/>
      <dgm:spPr/>
      <dgm:t>
        <a:bodyPr/>
        <a:lstStyle/>
        <a:p>
          <a:r>
            <a:rPr lang="en-US" dirty="0"/>
            <a:t>Evidence of ‘standing back’, views self as an object</a:t>
          </a:r>
        </a:p>
      </dgm:t>
    </dgm:pt>
    <dgm:pt modelId="{D7124982-D232-4BC7-868E-28598ADED3AF}" type="parTrans" cxnId="{305E8037-A081-4815-A3B4-12BFAB940E67}">
      <dgm:prSet/>
      <dgm:spPr/>
      <dgm:t>
        <a:bodyPr/>
        <a:lstStyle/>
        <a:p>
          <a:endParaRPr lang="en-US"/>
        </a:p>
      </dgm:t>
    </dgm:pt>
    <dgm:pt modelId="{9CEA3CAF-7278-44A8-8A02-C6E474A867E2}" type="sibTrans" cxnId="{305E8037-A081-4815-A3B4-12BFAB940E67}">
      <dgm:prSet/>
      <dgm:spPr/>
      <dgm:t>
        <a:bodyPr/>
        <a:lstStyle/>
        <a:p>
          <a:endParaRPr lang="en-US"/>
        </a:p>
      </dgm:t>
    </dgm:pt>
    <dgm:pt modelId="{021A9F79-91B0-442C-981A-B9F968A17667}">
      <dgm:prSet/>
      <dgm:spPr/>
      <dgm:t>
        <a:bodyPr/>
        <a:lstStyle/>
        <a:p>
          <a:r>
            <a:rPr lang="en-US" dirty="0"/>
            <a:t>Internal dialogue of alternatives</a:t>
          </a:r>
        </a:p>
      </dgm:t>
    </dgm:pt>
    <dgm:pt modelId="{C38C248D-8923-4DA7-BE50-05E5F8CBDD15}" type="parTrans" cxnId="{02FAEB93-0270-41A0-8D13-F4468D718CB9}">
      <dgm:prSet/>
      <dgm:spPr/>
      <dgm:t>
        <a:bodyPr/>
        <a:lstStyle/>
        <a:p>
          <a:endParaRPr lang="en-US"/>
        </a:p>
      </dgm:t>
    </dgm:pt>
    <dgm:pt modelId="{818B1ECF-B162-4392-9722-6DC935204F55}" type="sibTrans" cxnId="{02FAEB93-0270-41A0-8D13-F4468D718CB9}">
      <dgm:prSet/>
      <dgm:spPr/>
      <dgm:t>
        <a:bodyPr/>
        <a:lstStyle/>
        <a:p>
          <a:endParaRPr lang="en-US"/>
        </a:p>
      </dgm:t>
    </dgm:pt>
    <dgm:pt modelId="{131BBB5E-979C-1E4E-9275-D5A44EB6E4C9}">
      <dgm:prSet/>
      <dgm:spPr/>
      <dgm:t>
        <a:bodyPr/>
        <a:lstStyle/>
        <a:p>
          <a:r>
            <a:rPr lang="en-GB" dirty="0"/>
            <a:t>Deep reflection that is self-critical </a:t>
          </a:r>
        </a:p>
      </dgm:t>
    </dgm:pt>
    <dgm:pt modelId="{C59EC293-DA42-B34F-8686-056811E449F0}" type="parTrans" cxnId="{92832518-38A0-B247-8801-182B52DB8DA5}">
      <dgm:prSet/>
      <dgm:spPr/>
      <dgm:t>
        <a:bodyPr/>
        <a:lstStyle/>
        <a:p>
          <a:endParaRPr lang="en-GB"/>
        </a:p>
      </dgm:t>
    </dgm:pt>
    <dgm:pt modelId="{E6254648-2FB1-C640-9CCB-756A848A444E}" type="sibTrans" cxnId="{92832518-38A0-B247-8801-182B52DB8DA5}">
      <dgm:prSet/>
      <dgm:spPr/>
      <dgm:t>
        <a:bodyPr/>
        <a:lstStyle/>
        <a:p>
          <a:endParaRPr lang="en-GB"/>
        </a:p>
      </dgm:t>
    </dgm:pt>
    <dgm:pt modelId="{331F5C92-FEF2-DC4D-8C2C-E6403F28B4F5}">
      <dgm:prSet/>
      <dgm:spPr/>
      <dgm:t>
        <a:bodyPr/>
        <a:lstStyle/>
        <a:p>
          <a:r>
            <a:rPr lang="en-GB" b="0" dirty="0"/>
            <a:t>Recognises significance of passing of time</a:t>
          </a:r>
        </a:p>
      </dgm:t>
    </dgm:pt>
    <dgm:pt modelId="{E89ED606-9AA9-4341-931F-7078C0C2DEEC}" type="parTrans" cxnId="{8CEE2486-4503-EE48-929E-7A6494CCC8A7}">
      <dgm:prSet/>
      <dgm:spPr/>
      <dgm:t>
        <a:bodyPr/>
        <a:lstStyle/>
        <a:p>
          <a:endParaRPr lang="en-GB"/>
        </a:p>
      </dgm:t>
    </dgm:pt>
    <dgm:pt modelId="{54F0D0D3-72EF-3645-8EE3-1E5909F3CFDD}" type="sibTrans" cxnId="{8CEE2486-4503-EE48-929E-7A6494CCC8A7}">
      <dgm:prSet/>
      <dgm:spPr/>
      <dgm:t>
        <a:bodyPr/>
        <a:lstStyle/>
        <a:p>
          <a:endParaRPr lang="en-GB"/>
        </a:p>
      </dgm:t>
    </dgm:pt>
    <dgm:pt modelId="{22DDC492-88BC-A14B-9C6A-F4E4AEC5782F}">
      <dgm:prSet/>
      <dgm:spPr/>
      <dgm:t>
        <a:bodyPr/>
        <a:lstStyle/>
        <a:p>
          <a:r>
            <a:rPr lang="en-GB" b="1" dirty="0"/>
            <a:t>Verdict: Deep reflection, the best of the 4</a:t>
          </a:r>
        </a:p>
      </dgm:t>
    </dgm:pt>
    <dgm:pt modelId="{4FD55882-B18C-2448-B4A5-1679C0A37A59}" type="parTrans" cxnId="{860E9893-D9EA-E046-BEC2-2C8DBF36E6FB}">
      <dgm:prSet/>
      <dgm:spPr/>
      <dgm:t>
        <a:bodyPr/>
        <a:lstStyle/>
        <a:p>
          <a:endParaRPr lang="en-GB"/>
        </a:p>
      </dgm:t>
    </dgm:pt>
    <dgm:pt modelId="{188B242A-A799-FE46-9456-E115248DB16E}" type="sibTrans" cxnId="{860E9893-D9EA-E046-BEC2-2C8DBF36E6FB}">
      <dgm:prSet/>
      <dgm:spPr/>
      <dgm:t>
        <a:bodyPr/>
        <a:lstStyle/>
        <a:p>
          <a:endParaRPr lang="en-GB"/>
        </a:p>
      </dgm:t>
    </dgm:pt>
    <dgm:pt modelId="{61C9CF88-9C54-3E40-8E62-9D63DB135B48}">
      <dgm:prSet/>
      <dgm:spPr/>
      <dgm:t>
        <a:bodyPr/>
        <a:lstStyle/>
        <a:p>
          <a:r>
            <a:rPr lang="en-GB" dirty="0"/>
            <a:t>Recognises what can be learnt from the situation</a:t>
          </a:r>
        </a:p>
      </dgm:t>
    </dgm:pt>
    <dgm:pt modelId="{8C790662-6573-5441-9E1B-816DC224EB45}" type="parTrans" cxnId="{5B280898-7F5E-D44E-9138-2CB71A1EAB1A}">
      <dgm:prSet/>
      <dgm:spPr/>
      <dgm:t>
        <a:bodyPr/>
        <a:lstStyle/>
        <a:p>
          <a:endParaRPr lang="en-GB"/>
        </a:p>
      </dgm:t>
    </dgm:pt>
    <dgm:pt modelId="{FD673B3D-464E-124C-BC81-E5176F3B06E8}" type="sibTrans" cxnId="{5B280898-7F5E-D44E-9138-2CB71A1EAB1A}">
      <dgm:prSet/>
      <dgm:spPr/>
      <dgm:t>
        <a:bodyPr/>
        <a:lstStyle/>
        <a:p>
          <a:endParaRPr lang="en-GB"/>
        </a:p>
      </dgm:t>
    </dgm:pt>
    <dgm:pt modelId="{EBBB7398-3BF8-924A-AFA5-AD0957B06BD1}">
      <dgm:prSet/>
      <dgm:spPr/>
      <dgm:t>
        <a:bodyPr/>
        <a:lstStyle/>
        <a:p>
          <a:r>
            <a:rPr lang="en-GB" dirty="0"/>
            <a:t>Notices the effect of others on behaviour/reflection</a:t>
          </a:r>
        </a:p>
      </dgm:t>
    </dgm:pt>
    <dgm:pt modelId="{5FCA2370-5EED-CC4A-B80F-5D3393824FD2}" type="parTrans" cxnId="{E9A27431-638F-0F4B-AE16-2098BD8AC93E}">
      <dgm:prSet/>
      <dgm:spPr/>
      <dgm:t>
        <a:bodyPr/>
        <a:lstStyle/>
        <a:p>
          <a:endParaRPr lang="en-GB"/>
        </a:p>
      </dgm:t>
    </dgm:pt>
    <dgm:pt modelId="{CBF2049F-6B5D-4943-AC48-57617B0B981C}" type="sibTrans" cxnId="{E9A27431-638F-0F4B-AE16-2098BD8AC93E}">
      <dgm:prSet/>
      <dgm:spPr/>
      <dgm:t>
        <a:bodyPr/>
        <a:lstStyle/>
        <a:p>
          <a:endParaRPr lang="en-GB"/>
        </a:p>
      </dgm:t>
    </dgm:pt>
    <dgm:pt modelId="{31872D0A-BF03-3140-AC63-F785A9C3C722}">
      <dgm:prSet/>
      <dgm:spPr/>
      <dgm:t>
        <a:bodyPr/>
        <a:lstStyle/>
        <a:p>
          <a:r>
            <a:rPr lang="en-GB" dirty="0"/>
            <a:t>Reflects on own reflection</a:t>
          </a:r>
        </a:p>
      </dgm:t>
    </dgm:pt>
    <dgm:pt modelId="{AF7CA90B-C587-584B-9126-EBC1B99A1D50}" type="parTrans" cxnId="{A093DFA9-7BFF-A441-B711-76855CE09086}">
      <dgm:prSet/>
      <dgm:spPr/>
      <dgm:t>
        <a:bodyPr/>
        <a:lstStyle/>
        <a:p>
          <a:endParaRPr lang="en-GB"/>
        </a:p>
      </dgm:t>
    </dgm:pt>
    <dgm:pt modelId="{D1787083-DE73-1641-A82E-62DE09F781B6}" type="sibTrans" cxnId="{A093DFA9-7BFF-A441-B711-76855CE09086}">
      <dgm:prSet/>
      <dgm:spPr/>
      <dgm:t>
        <a:bodyPr/>
        <a:lstStyle/>
        <a:p>
          <a:endParaRPr lang="en-GB"/>
        </a:p>
      </dgm:t>
    </dgm:pt>
    <dgm:pt modelId="{509B1AF9-874D-944B-AF7D-732CC0BEA900}" type="pres">
      <dgm:prSet presAssocID="{8956D612-98B9-468B-8B1B-D5A997F2B3C9}" presName="vert0" presStyleCnt="0">
        <dgm:presLayoutVars>
          <dgm:dir/>
          <dgm:animOne val="branch"/>
          <dgm:animLvl val="lvl"/>
        </dgm:presLayoutVars>
      </dgm:prSet>
      <dgm:spPr/>
    </dgm:pt>
    <dgm:pt modelId="{10B403E6-B3E1-4745-9C94-FBAAB7EFB889}" type="pres">
      <dgm:prSet presAssocID="{258EAA70-5705-4B19-A78A-046F14A99272}" presName="thickLine" presStyleLbl="alignNode1" presStyleIdx="0" presStyleCnt="10"/>
      <dgm:spPr/>
    </dgm:pt>
    <dgm:pt modelId="{700AFE1D-B6FC-9D4C-8AA5-7F910C02B77C}" type="pres">
      <dgm:prSet presAssocID="{258EAA70-5705-4B19-A78A-046F14A99272}" presName="horz1" presStyleCnt="0"/>
      <dgm:spPr/>
    </dgm:pt>
    <dgm:pt modelId="{3666EBED-76EC-3F46-904B-000E02F2A00B}" type="pres">
      <dgm:prSet presAssocID="{258EAA70-5705-4B19-A78A-046F14A99272}" presName="tx1" presStyleLbl="revTx" presStyleIdx="0" presStyleCnt="10"/>
      <dgm:spPr/>
    </dgm:pt>
    <dgm:pt modelId="{EBEF04BF-5696-544A-9BDD-6299CA13EA59}" type="pres">
      <dgm:prSet presAssocID="{258EAA70-5705-4B19-A78A-046F14A99272}" presName="vert1" presStyleCnt="0"/>
      <dgm:spPr/>
    </dgm:pt>
    <dgm:pt modelId="{7FA644A2-EB5D-144C-8B51-7F8E5AFCD144}" type="pres">
      <dgm:prSet presAssocID="{131BBB5E-979C-1E4E-9275-D5A44EB6E4C9}" presName="thickLine" presStyleLbl="alignNode1" presStyleIdx="1" presStyleCnt="10"/>
      <dgm:spPr/>
    </dgm:pt>
    <dgm:pt modelId="{09EEE621-5BDF-BA45-B3B1-9ABB5656BF08}" type="pres">
      <dgm:prSet presAssocID="{131BBB5E-979C-1E4E-9275-D5A44EB6E4C9}" presName="horz1" presStyleCnt="0"/>
      <dgm:spPr/>
    </dgm:pt>
    <dgm:pt modelId="{33482E38-4279-3F4C-8D96-0B2C46F339B3}" type="pres">
      <dgm:prSet presAssocID="{131BBB5E-979C-1E4E-9275-D5A44EB6E4C9}" presName="tx1" presStyleLbl="revTx" presStyleIdx="1" presStyleCnt="10"/>
      <dgm:spPr/>
    </dgm:pt>
    <dgm:pt modelId="{746352D2-F078-7E40-A1D7-97E263E150D2}" type="pres">
      <dgm:prSet presAssocID="{131BBB5E-979C-1E4E-9275-D5A44EB6E4C9}" presName="vert1" presStyleCnt="0"/>
      <dgm:spPr/>
    </dgm:pt>
    <dgm:pt modelId="{384D1F2A-0095-7747-9FA8-A97DB2FEDBA1}" type="pres">
      <dgm:prSet presAssocID="{515BDC31-8B77-4495-8204-CF39C83E555B}" presName="thickLine" presStyleLbl="alignNode1" presStyleIdx="2" presStyleCnt="10"/>
      <dgm:spPr/>
    </dgm:pt>
    <dgm:pt modelId="{6686C725-53F4-B949-8F43-228AE39BF275}" type="pres">
      <dgm:prSet presAssocID="{515BDC31-8B77-4495-8204-CF39C83E555B}" presName="horz1" presStyleCnt="0"/>
      <dgm:spPr/>
    </dgm:pt>
    <dgm:pt modelId="{C9DA3CA5-B065-8A47-A7B2-6A46D4A64CB9}" type="pres">
      <dgm:prSet presAssocID="{515BDC31-8B77-4495-8204-CF39C83E555B}" presName="tx1" presStyleLbl="revTx" presStyleIdx="2" presStyleCnt="10"/>
      <dgm:spPr/>
    </dgm:pt>
    <dgm:pt modelId="{D74D1AFE-2F76-A140-A71C-2B206597A148}" type="pres">
      <dgm:prSet presAssocID="{515BDC31-8B77-4495-8204-CF39C83E555B}" presName="vert1" presStyleCnt="0"/>
      <dgm:spPr/>
    </dgm:pt>
    <dgm:pt modelId="{E29737A3-AA58-A343-B0C8-1EB7F9025FF8}" type="pres">
      <dgm:prSet presAssocID="{D8A0DB63-21C8-468C-AA41-C2BC919D6CFD}" presName="thickLine" presStyleLbl="alignNode1" presStyleIdx="3" presStyleCnt="10"/>
      <dgm:spPr/>
    </dgm:pt>
    <dgm:pt modelId="{695A26F4-3909-8641-878B-98BA91C856DA}" type="pres">
      <dgm:prSet presAssocID="{D8A0DB63-21C8-468C-AA41-C2BC919D6CFD}" presName="horz1" presStyleCnt="0"/>
      <dgm:spPr/>
    </dgm:pt>
    <dgm:pt modelId="{2FA1BF54-CD74-E346-BBB8-FB21D4858FFB}" type="pres">
      <dgm:prSet presAssocID="{D8A0DB63-21C8-468C-AA41-C2BC919D6CFD}" presName="tx1" presStyleLbl="revTx" presStyleIdx="3" presStyleCnt="10"/>
      <dgm:spPr/>
    </dgm:pt>
    <dgm:pt modelId="{91F53BD8-D835-8043-B3D0-CA89478F7185}" type="pres">
      <dgm:prSet presAssocID="{D8A0DB63-21C8-468C-AA41-C2BC919D6CFD}" presName="vert1" presStyleCnt="0"/>
      <dgm:spPr/>
    </dgm:pt>
    <dgm:pt modelId="{46D1E8C0-0FB9-0341-A49F-68C84D87FA0A}" type="pres">
      <dgm:prSet presAssocID="{021A9F79-91B0-442C-981A-B9F968A17667}" presName="thickLine" presStyleLbl="alignNode1" presStyleIdx="4" presStyleCnt="10"/>
      <dgm:spPr/>
    </dgm:pt>
    <dgm:pt modelId="{A1597FD3-600F-E747-9FCE-E4AD439A2179}" type="pres">
      <dgm:prSet presAssocID="{021A9F79-91B0-442C-981A-B9F968A17667}" presName="horz1" presStyleCnt="0"/>
      <dgm:spPr/>
    </dgm:pt>
    <dgm:pt modelId="{9A435F5D-D765-2145-8EEF-6E5CBA981112}" type="pres">
      <dgm:prSet presAssocID="{021A9F79-91B0-442C-981A-B9F968A17667}" presName="tx1" presStyleLbl="revTx" presStyleIdx="4" presStyleCnt="10"/>
      <dgm:spPr/>
    </dgm:pt>
    <dgm:pt modelId="{1CB33D3D-6FC5-D545-BAE8-09B6887666FD}" type="pres">
      <dgm:prSet presAssocID="{021A9F79-91B0-442C-981A-B9F968A17667}" presName="vert1" presStyleCnt="0"/>
      <dgm:spPr/>
    </dgm:pt>
    <dgm:pt modelId="{4099EFE9-0F6C-9D41-A33B-4B5AE7B437FA}" type="pres">
      <dgm:prSet presAssocID="{331F5C92-FEF2-DC4D-8C2C-E6403F28B4F5}" presName="thickLine" presStyleLbl="alignNode1" presStyleIdx="5" presStyleCnt="10"/>
      <dgm:spPr/>
    </dgm:pt>
    <dgm:pt modelId="{BDE45E0C-0E6E-CE44-BEF2-57638061A2F2}" type="pres">
      <dgm:prSet presAssocID="{331F5C92-FEF2-DC4D-8C2C-E6403F28B4F5}" presName="horz1" presStyleCnt="0"/>
      <dgm:spPr/>
    </dgm:pt>
    <dgm:pt modelId="{1B6078D7-58BB-5B41-9F2B-DEE7FAF2251E}" type="pres">
      <dgm:prSet presAssocID="{331F5C92-FEF2-DC4D-8C2C-E6403F28B4F5}" presName="tx1" presStyleLbl="revTx" presStyleIdx="5" presStyleCnt="10"/>
      <dgm:spPr/>
    </dgm:pt>
    <dgm:pt modelId="{39BFC161-0ADE-C646-899E-D47EE3E56E68}" type="pres">
      <dgm:prSet presAssocID="{331F5C92-FEF2-DC4D-8C2C-E6403F28B4F5}" presName="vert1" presStyleCnt="0"/>
      <dgm:spPr/>
    </dgm:pt>
    <dgm:pt modelId="{080D18AF-7A6C-084F-8A9B-0CD6BD1B2528}" type="pres">
      <dgm:prSet presAssocID="{61C9CF88-9C54-3E40-8E62-9D63DB135B48}" presName="thickLine" presStyleLbl="alignNode1" presStyleIdx="6" presStyleCnt="10"/>
      <dgm:spPr/>
    </dgm:pt>
    <dgm:pt modelId="{0E3A1818-ABA8-AF4C-B4D9-5D375D4A93DB}" type="pres">
      <dgm:prSet presAssocID="{61C9CF88-9C54-3E40-8E62-9D63DB135B48}" presName="horz1" presStyleCnt="0"/>
      <dgm:spPr/>
    </dgm:pt>
    <dgm:pt modelId="{39A2C540-6FF0-DF44-BEF9-1C84FDB7BEB1}" type="pres">
      <dgm:prSet presAssocID="{61C9CF88-9C54-3E40-8E62-9D63DB135B48}" presName="tx1" presStyleLbl="revTx" presStyleIdx="6" presStyleCnt="10"/>
      <dgm:spPr/>
    </dgm:pt>
    <dgm:pt modelId="{C4F1F5BD-B148-C046-A253-697634B2CC54}" type="pres">
      <dgm:prSet presAssocID="{61C9CF88-9C54-3E40-8E62-9D63DB135B48}" presName="vert1" presStyleCnt="0"/>
      <dgm:spPr/>
    </dgm:pt>
    <dgm:pt modelId="{3B36E706-665B-3C4D-8E42-2C0598AC129A}" type="pres">
      <dgm:prSet presAssocID="{EBBB7398-3BF8-924A-AFA5-AD0957B06BD1}" presName="thickLine" presStyleLbl="alignNode1" presStyleIdx="7" presStyleCnt="10"/>
      <dgm:spPr/>
    </dgm:pt>
    <dgm:pt modelId="{9400265B-2DCF-FB4C-8134-BB1C1029BCC6}" type="pres">
      <dgm:prSet presAssocID="{EBBB7398-3BF8-924A-AFA5-AD0957B06BD1}" presName="horz1" presStyleCnt="0"/>
      <dgm:spPr/>
    </dgm:pt>
    <dgm:pt modelId="{B942A5E3-7C87-5E42-9968-3B88C4B0FB17}" type="pres">
      <dgm:prSet presAssocID="{EBBB7398-3BF8-924A-AFA5-AD0957B06BD1}" presName="tx1" presStyleLbl="revTx" presStyleIdx="7" presStyleCnt="10"/>
      <dgm:spPr/>
    </dgm:pt>
    <dgm:pt modelId="{59B1B95B-F17E-C541-91C1-2A21779E4085}" type="pres">
      <dgm:prSet presAssocID="{EBBB7398-3BF8-924A-AFA5-AD0957B06BD1}" presName="vert1" presStyleCnt="0"/>
      <dgm:spPr/>
    </dgm:pt>
    <dgm:pt modelId="{988A8AF3-07C4-6A49-B833-5691A3E99986}" type="pres">
      <dgm:prSet presAssocID="{31872D0A-BF03-3140-AC63-F785A9C3C722}" presName="thickLine" presStyleLbl="alignNode1" presStyleIdx="8" presStyleCnt="10"/>
      <dgm:spPr/>
    </dgm:pt>
    <dgm:pt modelId="{D0B982C6-21B8-6A4D-BD34-55D09E21BC80}" type="pres">
      <dgm:prSet presAssocID="{31872D0A-BF03-3140-AC63-F785A9C3C722}" presName="horz1" presStyleCnt="0"/>
      <dgm:spPr/>
    </dgm:pt>
    <dgm:pt modelId="{2AD296A2-AA05-7143-89F9-467DCC7D3C49}" type="pres">
      <dgm:prSet presAssocID="{31872D0A-BF03-3140-AC63-F785A9C3C722}" presName="tx1" presStyleLbl="revTx" presStyleIdx="8" presStyleCnt="10"/>
      <dgm:spPr/>
    </dgm:pt>
    <dgm:pt modelId="{F5E68B03-4DC5-8B49-A026-6C59F8BB26C9}" type="pres">
      <dgm:prSet presAssocID="{31872D0A-BF03-3140-AC63-F785A9C3C722}" presName="vert1" presStyleCnt="0"/>
      <dgm:spPr/>
    </dgm:pt>
    <dgm:pt modelId="{4782673F-F3E8-7742-BE93-B03B30B4085F}" type="pres">
      <dgm:prSet presAssocID="{22DDC492-88BC-A14B-9C6A-F4E4AEC5782F}" presName="thickLine" presStyleLbl="alignNode1" presStyleIdx="9" presStyleCnt="10"/>
      <dgm:spPr/>
    </dgm:pt>
    <dgm:pt modelId="{7FD89147-AD0C-2F47-A158-CD3966192E59}" type="pres">
      <dgm:prSet presAssocID="{22DDC492-88BC-A14B-9C6A-F4E4AEC5782F}" presName="horz1" presStyleCnt="0"/>
      <dgm:spPr/>
    </dgm:pt>
    <dgm:pt modelId="{993E4473-7324-A145-AA34-BC66ED1EE566}" type="pres">
      <dgm:prSet presAssocID="{22DDC492-88BC-A14B-9C6A-F4E4AEC5782F}" presName="tx1" presStyleLbl="revTx" presStyleIdx="9" presStyleCnt="10"/>
      <dgm:spPr/>
    </dgm:pt>
    <dgm:pt modelId="{20F79FBA-01D3-5B49-9AB5-CF31F959FF85}" type="pres">
      <dgm:prSet presAssocID="{22DDC492-88BC-A14B-9C6A-F4E4AEC5782F}" presName="vert1" presStyleCnt="0"/>
      <dgm:spPr/>
    </dgm:pt>
  </dgm:ptLst>
  <dgm:cxnLst>
    <dgm:cxn modelId="{DD4D9714-9BE5-B74F-B543-2519C797576D}" type="presOf" srcId="{515BDC31-8B77-4495-8204-CF39C83E555B}" destId="{C9DA3CA5-B065-8A47-A7B2-6A46D4A64CB9}" srcOrd="0" destOrd="0" presId="urn:microsoft.com/office/officeart/2008/layout/LinedList"/>
    <dgm:cxn modelId="{92832518-38A0-B247-8801-182B52DB8DA5}" srcId="{8956D612-98B9-468B-8B1B-D5A997F2B3C9}" destId="{131BBB5E-979C-1E4E-9275-D5A44EB6E4C9}" srcOrd="1" destOrd="0" parTransId="{C59EC293-DA42-B34F-8686-056811E449F0}" sibTransId="{E6254648-2FB1-C640-9CCB-756A848A444E}"/>
    <dgm:cxn modelId="{E9A27431-638F-0F4B-AE16-2098BD8AC93E}" srcId="{8956D612-98B9-468B-8B1B-D5A997F2B3C9}" destId="{EBBB7398-3BF8-924A-AFA5-AD0957B06BD1}" srcOrd="7" destOrd="0" parTransId="{5FCA2370-5EED-CC4A-B80F-5D3393824FD2}" sibTransId="{CBF2049F-6B5D-4943-AC48-57617B0B981C}"/>
    <dgm:cxn modelId="{305E8037-A081-4815-A3B4-12BFAB940E67}" srcId="{8956D612-98B9-468B-8B1B-D5A997F2B3C9}" destId="{D8A0DB63-21C8-468C-AA41-C2BC919D6CFD}" srcOrd="3" destOrd="0" parTransId="{D7124982-D232-4BC7-868E-28598ADED3AF}" sibTransId="{9CEA3CAF-7278-44A8-8A02-C6E474A867E2}"/>
    <dgm:cxn modelId="{F7683D3C-3017-D64C-8E48-A9A64494B298}" type="presOf" srcId="{258EAA70-5705-4B19-A78A-046F14A99272}" destId="{3666EBED-76EC-3F46-904B-000E02F2A00B}" srcOrd="0" destOrd="0" presId="urn:microsoft.com/office/officeart/2008/layout/LinedList"/>
    <dgm:cxn modelId="{639F7246-BC33-4614-B076-1C9BB2C9E6BF}" srcId="{8956D612-98B9-468B-8B1B-D5A997F2B3C9}" destId="{515BDC31-8B77-4495-8204-CF39C83E555B}" srcOrd="2" destOrd="0" parTransId="{1E781031-2ACC-4367-BC45-1626F8F7F6EF}" sibTransId="{9400A0CC-4EC6-4185-90B9-003727F6425B}"/>
    <dgm:cxn modelId="{754D687C-5B1D-0A44-B1EC-64485E35A603}" type="presOf" srcId="{22DDC492-88BC-A14B-9C6A-F4E4AEC5782F}" destId="{993E4473-7324-A145-AA34-BC66ED1EE566}" srcOrd="0" destOrd="0" presId="urn:microsoft.com/office/officeart/2008/layout/LinedList"/>
    <dgm:cxn modelId="{C4B8B47C-F42D-C449-BBA1-ED0E5646003D}" type="presOf" srcId="{61C9CF88-9C54-3E40-8E62-9D63DB135B48}" destId="{39A2C540-6FF0-DF44-BEF9-1C84FDB7BEB1}" srcOrd="0" destOrd="0" presId="urn:microsoft.com/office/officeart/2008/layout/LinedList"/>
    <dgm:cxn modelId="{8CEE2486-4503-EE48-929E-7A6494CCC8A7}" srcId="{8956D612-98B9-468B-8B1B-D5A997F2B3C9}" destId="{331F5C92-FEF2-DC4D-8C2C-E6403F28B4F5}" srcOrd="5" destOrd="0" parTransId="{E89ED606-9AA9-4341-931F-7078C0C2DEEC}" sibTransId="{54F0D0D3-72EF-3645-8EE3-1E5909F3CFDD}"/>
    <dgm:cxn modelId="{7378F78B-1782-B147-A2E3-02BFBFCB8A45}" type="presOf" srcId="{021A9F79-91B0-442C-981A-B9F968A17667}" destId="{9A435F5D-D765-2145-8EEF-6E5CBA981112}" srcOrd="0" destOrd="0" presId="urn:microsoft.com/office/officeart/2008/layout/LinedList"/>
    <dgm:cxn modelId="{AB77A890-7A0E-EC40-AFA9-22BB744C381C}" type="presOf" srcId="{8956D612-98B9-468B-8B1B-D5A997F2B3C9}" destId="{509B1AF9-874D-944B-AF7D-732CC0BEA900}" srcOrd="0" destOrd="0" presId="urn:microsoft.com/office/officeart/2008/layout/LinedList"/>
    <dgm:cxn modelId="{860E9893-D9EA-E046-BEC2-2C8DBF36E6FB}" srcId="{8956D612-98B9-468B-8B1B-D5A997F2B3C9}" destId="{22DDC492-88BC-A14B-9C6A-F4E4AEC5782F}" srcOrd="9" destOrd="0" parTransId="{4FD55882-B18C-2448-B4A5-1679C0A37A59}" sibTransId="{188B242A-A799-FE46-9456-E115248DB16E}"/>
    <dgm:cxn modelId="{02FAEB93-0270-41A0-8D13-F4468D718CB9}" srcId="{8956D612-98B9-468B-8B1B-D5A997F2B3C9}" destId="{021A9F79-91B0-442C-981A-B9F968A17667}" srcOrd="4" destOrd="0" parTransId="{C38C248D-8923-4DA7-BE50-05E5F8CBDD15}" sibTransId="{818B1ECF-B162-4392-9722-6DC935204F55}"/>
    <dgm:cxn modelId="{5B280898-7F5E-D44E-9138-2CB71A1EAB1A}" srcId="{8956D612-98B9-468B-8B1B-D5A997F2B3C9}" destId="{61C9CF88-9C54-3E40-8E62-9D63DB135B48}" srcOrd="6" destOrd="0" parTransId="{8C790662-6573-5441-9E1B-816DC224EB45}" sibTransId="{FD673B3D-464E-124C-BC81-E5176F3B06E8}"/>
    <dgm:cxn modelId="{0630859A-BE81-48F3-BD34-82B784B60D71}" srcId="{8956D612-98B9-468B-8B1B-D5A997F2B3C9}" destId="{258EAA70-5705-4B19-A78A-046F14A99272}" srcOrd="0" destOrd="0" parTransId="{D63E1283-12D0-48B6-8DAD-6B7110193BD6}" sibTransId="{9E761D8D-169D-4801-896F-DCFF09AC77FD}"/>
    <dgm:cxn modelId="{EF0A81A9-7E4C-1544-96EB-50A6B0901378}" type="presOf" srcId="{331F5C92-FEF2-DC4D-8C2C-E6403F28B4F5}" destId="{1B6078D7-58BB-5B41-9F2B-DEE7FAF2251E}" srcOrd="0" destOrd="0" presId="urn:microsoft.com/office/officeart/2008/layout/LinedList"/>
    <dgm:cxn modelId="{A093DFA9-7BFF-A441-B711-76855CE09086}" srcId="{8956D612-98B9-468B-8B1B-D5A997F2B3C9}" destId="{31872D0A-BF03-3140-AC63-F785A9C3C722}" srcOrd="8" destOrd="0" parTransId="{AF7CA90B-C587-584B-9126-EBC1B99A1D50}" sibTransId="{D1787083-DE73-1641-A82E-62DE09F781B6}"/>
    <dgm:cxn modelId="{D4DDE1AB-79E2-EF4A-A7BE-519F1575A422}" type="presOf" srcId="{131BBB5E-979C-1E4E-9275-D5A44EB6E4C9}" destId="{33482E38-4279-3F4C-8D96-0B2C46F339B3}" srcOrd="0" destOrd="0" presId="urn:microsoft.com/office/officeart/2008/layout/LinedList"/>
    <dgm:cxn modelId="{413120AF-0A2E-734D-B30E-CE212EAE2FE7}" type="presOf" srcId="{D8A0DB63-21C8-468C-AA41-C2BC919D6CFD}" destId="{2FA1BF54-CD74-E346-BBB8-FB21D4858FFB}" srcOrd="0" destOrd="0" presId="urn:microsoft.com/office/officeart/2008/layout/LinedList"/>
    <dgm:cxn modelId="{49B7ACB7-E3C2-AB44-AE95-0CDCFE797309}" type="presOf" srcId="{EBBB7398-3BF8-924A-AFA5-AD0957B06BD1}" destId="{B942A5E3-7C87-5E42-9968-3B88C4B0FB17}" srcOrd="0" destOrd="0" presId="urn:microsoft.com/office/officeart/2008/layout/LinedList"/>
    <dgm:cxn modelId="{A0A7E0D5-6014-924A-A9F5-5CE62D2833F7}" type="presOf" srcId="{31872D0A-BF03-3140-AC63-F785A9C3C722}" destId="{2AD296A2-AA05-7143-89F9-467DCC7D3C49}" srcOrd="0" destOrd="0" presId="urn:microsoft.com/office/officeart/2008/layout/LinedList"/>
    <dgm:cxn modelId="{8322822B-0947-7F4A-977E-35176A7021E1}" type="presParOf" srcId="{509B1AF9-874D-944B-AF7D-732CC0BEA900}" destId="{10B403E6-B3E1-4745-9C94-FBAAB7EFB889}" srcOrd="0" destOrd="0" presId="urn:microsoft.com/office/officeart/2008/layout/LinedList"/>
    <dgm:cxn modelId="{6FD67AB5-0E18-F740-9D22-01A6861B08B1}" type="presParOf" srcId="{509B1AF9-874D-944B-AF7D-732CC0BEA900}" destId="{700AFE1D-B6FC-9D4C-8AA5-7F910C02B77C}" srcOrd="1" destOrd="0" presId="urn:microsoft.com/office/officeart/2008/layout/LinedList"/>
    <dgm:cxn modelId="{7366A975-6ADA-B645-924E-C9290086A071}" type="presParOf" srcId="{700AFE1D-B6FC-9D4C-8AA5-7F910C02B77C}" destId="{3666EBED-76EC-3F46-904B-000E02F2A00B}" srcOrd="0" destOrd="0" presId="urn:microsoft.com/office/officeart/2008/layout/LinedList"/>
    <dgm:cxn modelId="{825A0DAE-024D-8D44-AE75-7A26088583DF}" type="presParOf" srcId="{700AFE1D-B6FC-9D4C-8AA5-7F910C02B77C}" destId="{EBEF04BF-5696-544A-9BDD-6299CA13EA59}" srcOrd="1" destOrd="0" presId="urn:microsoft.com/office/officeart/2008/layout/LinedList"/>
    <dgm:cxn modelId="{AD2C31F1-403B-9B4B-8370-67420936B33A}" type="presParOf" srcId="{509B1AF9-874D-944B-AF7D-732CC0BEA900}" destId="{7FA644A2-EB5D-144C-8B51-7F8E5AFCD144}" srcOrd="2" destOrd="0" presId="urn:microsoft.com/office/officeart/2008/layout/LinedList"/>
    <dgm:cxn modelId="{5891FE72-3A9B-0748-95FC-C06AD279084B}" type="presParOf" srcId="{509B1AF9-874D-944B-AF7D-732CC0BEA900}" destId="{09EEE621-5BDF-BA45-B3B1-9ABB5656BF08}" srcOrd="3" destOrd="0" presId="urn:microsoft.com/office/officeart/2008/layout/LinedList"/>
    <dgm:cxn modelId="{6D186ACC-1E3B-B644-9C5E-FA288F8512B4}" type="presParOf" srcId="{09EEE621-5BDF-BA45-B3B1-9ABB5656BF08}" destId="{33482E38-4279-3F4C-8D96-0B2C46F339B3}" srcOrd="0" destOrd="0" presId="urn:microsoft.com/office/officeart/2008/layout/LinedList"/>
    <dgm:cxn modelId="{B78C748A-319F-914C-9751-C9AFC03B7B29}" type="presParOf" srcId="{09EEE621-5BDF-BA45-B3B1-9ABB5656BF08}" destId="{746352D2-F078-7E40-A1D7-97E263E150D2}" srcOrd="1" destOrd="0" presId="urn:microsoft.com/office/officeart/2008/layout/LinedList"/>
    <dgm:cxn modelId="{D98170E2-416C-5E4D-9EC1-358908547A02}" type="presParOf" srcId="{509B1AF9-874D-944B-AF7D-732CC0BEA900}" destId="{384D1F2A-0095-7747-9FA8-A97DB2FEDBA1}" srcOrd="4" destOrd="0" presId="urn:microsoft.com/office/officeart/2008/layout/LinedList"/>
    <dgm:cxn modelId="{A1BE2453-75F9-CF4B-A2E5-1530A9E37146}" type="presParOf" srcId="{509B1AF9-874D-944B-AF7D-732CC0BEA900}" destId="{6686C725-53F4-B949-8F43-228AE39BF275}" srcOrd="5" destOrd="0" presId="urn:microsoft.com/office/officeart/2008/layout/LinedList"/>
    <dgm:cxn modelId="{8DE829FD-E9DD-2147-945F-30842000E7EA}" type="presParOf" srcId="{6686C725-53F4-B949-8F43-228AE39BF275}" destId="{C9DA3CA5-B065-8A47-A7B2-6A46D4A64CB9}" srcOrd="0" destOrd="0" presId="urn:microsoft.com/office/officeart/2008/layout/LinedList"/>
    <dgm:cxn modelId="{A2FFEDC7-0597-644A-9243-93C4C28D2F47}" type="presParOf" srcId="{6686C725-53F4-B949-8F43-228AE39BF275}" destId="{D74D1AFE-2F76-A140-A71C-2B206597A148}" srcOrd="1" destOrd="0" presId="urn:microsoft.com/office/officeart/2008/layout/LinedList"/>
    <dgm:cxn modelId="{7DC267AD-48E6-444D-A0B0-A83CE829017D}" type="presParOf" srcId="{509B1AF9-874D-944B-AF7D-732CC0BEA900}" destId="{E29737A3-AA58-A343-B0C8-1EB7F9025FF8}" srcOrd="6" destOrd="0" presId="urn:microsoft.com/office/officeart/2008/layout/LinedList"/>
    <dgm:cxn modelId="{AB014FD5-A027-8644-978F-9B67B055F596}" type="presParOf" srcId="{509B1AF9-874D-944B-AF7D-732CC0BEA900}" destId="{695A26F4-3909-8641-878B-98BA91C856DA}" srcOrd="7" destOrd="0" presId="urn:microsoft.com/office/officeart/2008/layout/LinedList"/>
    <dgm:cxn modelId="{D6196660-9004-9E47-9B7C-EEA7EAA3D242}" type="presParOf" srcId="{695A26F4-3909-8641-878B-98BA91C856DA}" destId="{2FA1BF54-CD74-E346-BBB8-FB21D4858FFB}" srcOrd="0" destOrd="0" presId="urn:microsoft.com/office/officeart/2008/layout/LinedList"/>
    <dgm:cxn modelId="{0F9E4962-3A4D-0049-926E-6352E42E9DCA}" type="presParOf" srcId="{695A26F4-3909-8641-878B-98BA91C856DA}" destId="{91F53BD8-D835-8043-B3D0-CA89478F7185}" srcOrd="1" destOrd="0" presId="urn:microsoft.com/office/officeart/2008/layout/LinedList"/>
    <dgm:cxn modelId="{4E84546F-8C79-EE4C-904A-031EF36D214C}" type="presParOf" srcId="{509B1AF9-874D-944B-AF7D-732CC0BEA900}" destId="{46D1E8C0-0FB9-0341-A49F-68C84D87FA0A}" srcOrd="8" destOrd="0" presId="urn:microsoft.com/office/officeart/2008/layout/LinedList"/>
    <dgm:cxn modelId="{B9C76379-53AA-9F43-859B-8289EE9AE0C0}" type="presParOf" srcId="{509B1AF9-874D-944B-AF7D-732CC0BEA900}" destId="{A1597FD3-600F-E747-9FCE-E4AD439A2179}" srcOrd="9" destOrd="0" presId="urn:microsoft.com/office/officeart/2008/layout/LinedList"/>
    <dgm:cxn modelId="{335490B7-A606-CC41-8800-225BDEB7E16E}" type="presParOf" srcId="{A1597FD3-600F-E747-9FCE-E4AD439A2179}" destId="{9A435F5D-D765-2145-8EEF-6E5CBA981112}" srcOrd="0" destOrd="0" presId="urn:microsoft.com/office/officeart/2008/layout/LinedList"/>
    <dgm:cxn modelId="{E8A16615-D217-8847-99A2-7F07024C1A39}" type="presParOf" srcId="{A1597FD3-600F-E747-9FCE-E4AD439A2179}" destId="{1CB33D3D-6FC5-D545-BAE8-09B6887666FD}" srcOrd="1" destOrd="0" presId="urn:microsoft.com/office/officeart/2008/layout/LinedList"/>
    <dgm:cxn modelId="{95E2FC77-8C36-0945-9EB9-4A4E7774D08E}" type="presParOf" srcId="{509B1AF9-874D-944B-AF7D-732CC0BEA900}" destId="{4099EFE9-0F6C-9D41-A33B-4B5AE7B437FA}" srcOrd="10" destOrd="0" presId="urn:microsoft.com/office/officeart/2008/layout/LinedList"/>
    <dgm:cxn modelId="{86BADA34-AF25-9A4D-8E43-A298F8BA4DBC}" type="presParOf" srcId="{509B1AF9-874D-944B-AF7D-732CC0BEA900}" destId="{BDE45E0C-0E6E-CE44-BEF2-57638061A2F2}" srcOrd="11" destOrd="0" presId="urn:microsoft.com/office/officeart/2008/layout/LinedList"/>
    <dgm:cxn modelId="{6D532DE4-ADCE-5B47-A330-3CE340E9FD1B}" type="presParOf" srcId="{BDE45E0C-0E6E-CE44-BEF2-57638061A2F2}" destId="{1B6078D7-58BB-5B41-9F2B-DEE7FAF2251E}" srcOrd="0" destOrd="0" presId="urn:microsoft.com/office/officeart/2008/layout/LinedList"/>
    <dgm:cxn modelId="{AEF51623-940C-5F4D-A69D-7ADE1CC2772D}" type="presParOf" srcId="{BDE45E0C-0E6E-CE44-BEF2-57638061A2F2}" destId="{39BFC161-0ADE-C646-899E-D47EE3E56E68}" srcOrd="1" destOrd="0" presId="urn:microsoft.com/office/officeart/2008/layout/LinedList"/>
    <dgm:cxn modelId="{BB7399BB-99D1-7443-8430-E5FCF879FF0A}" type="presParOf" srcId="{509B1AF9-874D-944B-AF7D-732CC0BEA900}" destId="{080D18AF-7A6C-084F-8A9B-0CD6BD1B2528}" srcOrd="12" destOrd="0" presId="urn:microsoft.com/office/officeart/2008/layout/LinedList"/>
    <dgm:cxn modelId="{B6F4DEEB-662C-B347-A4DA-BFF8903EE588}" type="presParOf" srcId="{509B1AF9-874D-944B-AF7D-732CC0BEA900}" destId="{0E3A1818-ABA8-AF4C-B4D9-5D375D4A93DB}" srcOrd="13" destOrd="0" presId="urn:microsoft.com/office/officeart/2008/layout/LinedList"/>
    <dgm:cxn modelId="{6C845069-B0BA-824F-803D-5AFB89888A0A}" type="presParOf" srcId="{0E3A1818-ABA8-AF4C-B4D9-5D375D4A93DB}" destId="{39A2C540-6FF0-DF44-BEF9-1C84FDB7BEB1}" srcOrd="0" destOrd="0" presId="urn:microsoft.com/office/officeart/2008/layout/LinedList"/>
    <dgm:cxn modelId="{500828CD-40FD-EE4F-8D89-96FF7DFC5785}" type="presParOf" srcId="{0E3A1818-ABA8-AF4C-B4D9-5D375D4A93DB}" destId="{C4F1F5BD-B148-C046-A253-697634B2CC54}" srcOrd="1" destOrd="0" presId="urn:microsoft.com/office/officeart/2008/layout/LinedList"/>
    <dgm:cxn modelId="{AF908F4D-9D20-0247-8671-A9BEB0636935}" type="presParOf" srcId="{509B1AF9-874D-944B-AF7D-732CC0BEA900}" destId="{3B36E706-665B-3C4D-8E42-2C0598AC129A}" srcOrd="14" destOrd="0" presId="urn:microsoft.com/office/officeart/2008/layout/LinedList"/>
    <dgm:cxn modelId="{E4B4E89C-9AC0-ED42-9EC6-B7711C0BC35D}" type="presParOf" srcId="{509B1AF9-874D-944B-AF7D-732CC0BEA900}" destId="{9400265B-2DCF-FB4C-8134-BB1C1029BCC6}" srcOrd="15" destOrd="0" presId="urn:microsoft.com/office/officeart/2008/layout/LinedList"/>
    <dgm:cxn modelId="{6C556464-CDE8-184F-9380-5BEB704E8D7B}" type="presParOf" srcId="{9400265B-2DCF-FB4C-8134-BB1C1029BCC6}" destId="{B942A5E3-7C87-5E42-9968-3B88C4B0FB17}" srcOrd="0" destOrd="0" presId="urn:microsoft.com/office/officeart/2008/layout/LinedList"/>
    <dgm:cxn modelId="{A1B50F52-EA56-5345-B1EA-62F8713D8BBB}" type="presParOf" srcId="{9400265B-2DCF-FB4C-8134-BB1C1029BCC6}" destId="{59B1B95B-F17E-C541-91C1-2A21779E4085}" srcOrd="1" destOrd="0" presId="urn:microsoft.com/office/officeart/2008/layout/LinedList"/>
    <dgm:cxn modelId="{2F12B4E0-4787-0D4B-B182-4BCADA44501D}" type="presParOf" srcId="{509B1AF9-874D-944B-AF7D-732CC0BEA900}" destId="{988A8AF3-07C4-6A49-B833-5691A3E99986}" srcOrd="16" destOrd="0" presId="urn:microsoft.com/office/officeart/2008/layout/LinedList"/>
    <dgm:cxn modelId="{AA120462-CBEA-3444-88ED-15F30E4DA2AC}" type="presParOf" srcId="{509B1AF9-874D-944B-AF7D-732CC0BEA900}" destId="{D0B982C6-21B8-6A4D-BD34-55D09E21BC80}" srcOrd="17" destOrd="0" presId="urn:microsoft.com/office/officeart/2008/layout/LinedList"/>
    <dgm:cxn modelId="{2C936F5A-3DFE-CE48-8B5C-17AE58CA8B93}" type="presParOf" srcId="{D0B982C6-21B8-6A4D-BD34-55D09E21BC80}" destId="{2AD296A2-AA05-7143-89F9-467DCC7D3C49}" srcOrd="0" destOrd="0" presId="urn:microsoft.com/office/officeart/2008/layout/LinedList"/>
    <dgm:cxn modelId="{5F7D8489-303D-2842-ABE8-558D93480F32}" type="presParOf" srcId="{D0B982C6-21B8-6A4D-BD34-55D09E21BC80}" destId="{F5E68B03-4DC5-8B49-A026-6C59F8BB26C9}" srcOrd="1" destOrd="0" presId="urn:microsoft.com/office/officeart/2008/layout/LinedList"/>
    <dgm:cxn modelId="{DB8E3747-E25F-BC44-BEBA-1E30F9C5F244}" type="presParOf" srcId="{509B1AF9-874D-944B-AF7D-732CC0BEA900}" destId="{4782673F-F3E8-7742-BE93-B03B30B4085F}" srcOrd="18" destOrd="0" presId="urn:microsoft.com/office/officeart/2008/layout/LinedList"/>
    <dgm:cxn modelId="{78684BF5-1EA1-1643-8BD9-6F8A6A64F377}" type="presParOf" srcId="{509B1AF9-874D-944B-AF7D-732CC0BEA900}" destId="{7FD89147-AD0C-2F47-A158-CD3966192E59}" srcOrd="19" destOrd="0" presId="urn:microsoft.com/office/officeart/2008/layout/LinedList"/>
    <dgm:cxn modelId="{FA3ADDD7-FF5C-1844-BF17-E97F91BCDABB}" type="presParOf" srcId="{7FD89147-AD0C-2F47-A158-CD3966192E59}" destId="{993E4473-7324-A145-AA34-BC66ED1EE566}" srcOrd="0" destOrd="0" presId="urn:microsoft.com/office/officeart/2008/layout/LinedList"/>
    <dgm:cxn modelId="{B8686347-5CCB-8840-9BB1-545F55CABF18}" type="presParOf" srcId="{7FD89147-AD0C-2F47-A158-CD3966192E59}" destId="{20F79FBA-01D3-5B49-9AB5-CF31F959FF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482E-FB52-E442-815A-837054B556A7}">
      <dsp:nvSpPr>
        <dsp:cNvPr id="0" name=""/>
        <dsp:cNvSpPr/>
      </dsp:nvSpPr>
      <dsp:spPr>
        <a:xfrm>
          <a:off x="0" y="2307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BD3AC-9D2B-1641-B0C7-17B587FA5A59}">
      <dsp:nvSpPr>
        <dsp:cNvPr id="0" name=""/>
        <dsp:cNvSpPr/>
      </dsp:nvSpPr>
      <dsp:spPr>
        <a:xfrm>
          <a:off x="0" y="2307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Tells a story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0" y="2307"/>
        <a:ext cx="5744684" cy="786943"/>
      </dsp:txXfrm>
    </dsp:sp>
    <dsp:sp modelId="{7DF49F4C-7585-1046-9D92-FB7106A49D6E}">
      <dsp:nvSpPr>
        <dsp:cNvPr id="0" name=""/>
        <dsp:cNvSpPr/>
      </dsp:nvSpPr>
      <dsp:spPr>
        <a:xfrm>
          <a:off x="0" y="789251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41D45-D535-DE47-82FB-97576919B5BF}">
      <dsp:nvSpPr>
        <dsp:cNvPr id="0" name=""/>
        <dsp:cNvSpPr/>
      </dsp:nvSpPr>
      <dsp:spPr>
        <a:xfrm>
          <a:off x="0" y="789251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Emotions not explored </a:t>
          </a:r>
        </a:p>
      </dsp:txBody>
      <dsp:txXfrm>
        <a:off x="0" y="789251"/>
        <a:ext cx="5744684" cy="786943"/>
      </dsp:txXfrm>
    </dsp:sp>
    <dsp:sp modelId="{27CF1D0B-CBED-954A-970F-AE094C8335E7}">
      <dsp:nvSpPr>
        <dsp:cNvPr id="0" name=""/>
        <dsp:cNvSpPr/>
      </dsp:nvSpPr>
      <dsp:spPr>
        <a:xfrm>
          <a:off x="0" y="1576194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95AF51-3ED7-7A43-8396-3C4A186CD1D8}">
      <dsp:nvSpPr>
        <dsp:cNvPr id="0" name=""/>
        <dsp:cNvSpPr/>
      </dsp:nvSpPr>
      <dsp:spPr>
        <a:xfrm>
          <a:off x="0" y="1576194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Ideas of others mentioned but not elaborated or given meaning</a:t>
          </a:r>
        </a:p>
      </dsp:txBody>
      <dsp:txXfrm>
        <a:off x="0" y="1576194"/>
        <a:ext cx="5744684" cy="786943"/>
      </dsp:txXfrm>
    </dsp:sp>
    <dsp:sp modelId="{3445FFC5-4BC2-E143-8D21-0819ECFD5267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3E5CCB-398B-FF42-8171-48CF075EDD38}">
      <dsp:nvSpPr>
        <dsp:cNvPr id="0" name=""/>
        <dsp:cNvSpPr/>
      </dsp:nvSpPr>
      <dsp:spPr>
        <a:xfrm>
          <a:off x="0" y="2363138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one point of view</a:t>
          </a:r>
        </a:p>
      </dsp:txBody>
      <dsp:txXfrm>
        <a:off x="0" y="2363138"/>
        <a:ext cx="5744684" cy="786943"/>
      </dsp:txXfrm>
    </dsp:sp>
    <dsp:sp modelId="{43B03DC0-E025-EC4B-8A19-3B79691F6C49}">
      <dsp:nvSpPr>
        <dsp:cNvPr id="0" name=""/>
        <dsp:cNvSpPr/>
      </dsp:nvSpPr>
      <dsp:spPr>
        <a:xfrm>
          <a:off x="0" y="3150081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E6CA2D-7798-EE43-95F6-20BF000C7765}">
      <dsp:nvSpPr>
        <dsp:cNvPr id="0" name=""/>
        <dsp:cNvSpPr/>
      </dsp:nvSpPr>
      <dsp:spPr>
        <a:xfrm>
          <a:off x="0" y="3150081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all ideas presented are relevant </a:t>
          </a:r>
        </a:p>
      </dsp:txBody>
      <dsp:txXfrm>
        <a:off x="0" y="3150081"/>
        <a:ext cx="5744684" cy="786943"/>
      </dsp:txXfrm>
    </dsp:sp>
    <dsp:sp modelId="{4EF9BAB8-CB25-A84B-9D22-6BB4AF7FDFA4}">
      <dsp:nvSpPr>
        <dsp:cNvPr id="0" name=""/>
        <dsp:cNvSpPr/>
      </dsp:nvSpPr>
      <dsp:spPr>
        <a:xfrm>
          <a:off x="0" y="3937024"/>
          <a:ext cx="57446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6E7026-652A-1B4A-84E1-EDDA4192AB23}">
      <dsp:nvSpPr>
        <dsp:cNvPr id="0" name=""/>
        <dsp:cNvSpPr/>
      </dsp:nvSpPr>
      <dsp:spPr>
        <a:xfrm>
          <a:off x="0" y="3937024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Verdict: Hardly reflective at all </a:t>
          </a:r>
        </a:p>
      </dsp:txBody>
      <dsp:txXfrm>
        <a:off x="0" y="3937024"/>
        <a:ext cx="5744684" cy="786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75DB7-9453-204C-92B4-D157F849761C}">
      <dsp:nvSpPr>
        <dsp:cNvPr id="0" name=""/>
        <dsp:cNvSpPr/>
      </dsp:nvSpPr>
      <dsp:spPr>
        <a:xfrm>
          <a:off x="0" y="2307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DE674-E5C5-E344-9F3D-CB4DB52528DA}">
      <dsp:nvSpPr>
        <dsp:cNvPr id="0" name=""/>
        <dsp:cNvSpPr/>
      </dsp:nvSpPr>
      <dsp:spPr>
        <a:xfrm>
          <a:off x="0" y="2307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Largely a story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0" y="2307"/>
        <a:ext cx="5744684" cy="786943"/>
      </dsp:txXfrm>
    </dsp:sp>
    <dsp:sp modelId="{9B1F877F-731D-094A-BACD-0A659C5F0D13}">
      <dsp:nvSpPr>
        <dsp:cNvPr id="0" name=""/>
        <dsp:cNvSpPr/>
      </dsp:nvSpPr>
      <dsp:spPr>
        <a:xfrm>
          <a:off x="0" y="789251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3B866-0D02-064B-A379-2D77AF097FC7}">
      <dsp:nvSpPr>
        <dsp:cNvPr id="0" name=""/>
        <dsp:cNvSpPr/>
      </dsp:nvSpPr>
      <dsp:spPr>
        <a:xfrm>
          <a:off x="0" y="789251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 addition of ideas from outside the event</a:t>
          </a:r>
        </a:p>
      </dsp:txBody>
      <dsp:txXfrm>
        <a:off x="0" y="789251"/>
        <a:ext cx="5744684" cy="786943"/>
      </dsp:txXfrm>
    </dsp:sp>
    <dsp:sp modelId="{242BB5D1-F235-774A-8D02-031205179206}">
      <dsp:nvSpPr>
        <dsp:cNvPr id="0" name=""/>
        <dsp:cNvSpPr/>
      </dsp:nvSpPr>
      <dsp:spPr>
        <a:xfrm>
          <a:off x="0" y="1576194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E65ADD-1B34-D146-978B-914D724DACDC}">
      <dsp:nvSpPr>
        <dsp:cNvPr id="0" name=""/>
        <dsp:cNvSpPr/>
      </dsp:nvSpPr>
      <dsp:spPr>
        <a:xfrm>
          <a:off x="0" y="1576194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Questions motives for </a:t>
          </a:r>
          <a:r>
            <a:rPr lang="en-US" sz="1900" kern="1200" dirty="0" err="1"/>
            <a:t>behaviour</a:t>
          </a:r>
          <a:r>
            <a:rPr lang="en-US" sz="1900" kern="1200" dirty="0"/>
            <a:t> but not explored in detail</a:t>
          </a:r>
        </a:p>
      </dsp:txBody>
      <dsp:txXfrm>
        <a:off x="0" y="1576194"/>
        <a:ext cx="5744684" cy="786943"/>
      </dsp:txXfrm>
    </dsp:sp>
    <dsp:sp modelId="{85C506F9-B0CD-9D4B-B064-C78DED7205E6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29670-0D56-154E-BE8B-EB753E7C82A4}">
      <dsp:nvSpPr>
        <dsp:cNvPr id="0" name=""/>
        <dsp:cNvSpPr/>
      </dsp:nvSpPr>
      <dsp:spPr>
        <a:xfrm>
          <a:off x="0" y="2363138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Little analysis of events (questions not answered)</a:t>
          </a:r>
        </a:p>
      </dsp:txBody>
      <dsp:txXfrm>
        <a:off x="0" y="2363138"/>
        <a:ext cx="5744684" cy="786943"/>
      </dsp:txXfrm>
    </dsp:sp>
    <dsp:sp modelId="{6E10F7FD-3A74-734C-90FB-8D6BA87BBE1C}">
      <dsp:nvSpPr>
        <dsp:cNvPr id="0" name=""/>
        <dsp:cNvSpPr/>
      </dsp:nvSpPr>
      <dsp:spPr>
        <a:xfrm>
          <a:off x="0" y="3150081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C33ECE-88BB-5D49-A21F-985365ABBC2B}">
      <dsp:nvSpPr>
        <dsp:cNvPr id="0" name=""/>
        <dsp:cNvSpPr/>
      </dsp:nvSpPr>
      <dsp:spPr>
        <a:xfrm>
          <a:off x="0" y="3150081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Some ‘standing back’ of the narrator as critiques events</a:t>
          </a:r>
        </a:p>
      </dsp:txBody>
      <dsp:txXfrm>
        <a:off x="0" y="3150081"/>
        <a:ext cx="5744684" cy="786943"/>
      </dsp:txXfrm>
    </dsp:sp>
    <dsp:sp modelId="{2127E594-1F90-7342-869F-8EFC0F6DC575}">
      <dsp:nvSpPr>
        <dsp:cNvPr id="0" name=""/>
        <dsp:cNvSpPr/>
      </dsp:nvSpPr>
      <dsp:spPr>
        <a:xfrm>
          <a:off x="0" y="3937024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22B42-0A1C-1543-9E31-17546DBD5287}">
      <dsp:nvSpPr>
        <dsp:cNvPr id="0" name=""/>
        <dsp:cNvSpPr/>
      </dsp:nvSpPr>
      <dsp:spPr>
        <a:xfrm>
          <a:off x="0" y="3937024"/>
          <a:ext cx="5744684" cy="78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Verdict: Some reflection but not deep</a:t>
          </a:r>
        </a:p>
      </dsp:txBody>
      <dsp:txXfrm>
        <a:off x="0" y="3937024"/>
        <a:ext cx="5744684" cy="786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95E7E-21E7-2843-AEBA-9B152D9D58DA}">
      <dsp:nvSpPr>
        <dsp:cNvPr id="0" name=""/>
        <dsp:cNvSpPr/>
      </dsp:nvSpPr>
      <dsp:spPr>
        <a:xfrm>
          <a:off x="0" y="576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DC4173-D797-264C-BD64-4BB923352813}">
      <dsp:nvSpPr>
        <dsp:cNvPr id="0" name=""/>
        <dsp:cNvSpPr/>
      </dsp:nvSpPr>
      <dsp:spPr>
        <a:xfrm>
          <a:off x="0" y="576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Description is sufficiently succinct (Not a story)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576"/>
        <a:ext cx="5744684" cy="675017"/>
      </dsp:txXfrm>
    </dsp:sp>
    <dsp:sp modelId="{EA03491B-68CD-DE42-9C61-916FA38792E6}">
      <dsp:nvSpPr>
        <dsp:cNvPr id="0" name=""/>
        <dsp:cNvSpPr/>
      </dsp:nvSpPr>
      <dsp:spPr>
        <a:xfrm>
          <a:off x="0" y="675594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2A17E-9872-8148-9203-1499B33C7DC9}">
      <dsp:nvSpPr>
        <dsp:cNvPr id="0" name=""/>
        <dsp:cNvSpPr/>
      </dsp:nvSpPr>
      <dsp:spPr>
        <a:xfrm>
          <a:off x="0" y="675594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More of a sense of ‘standing back’ to reflect on and critique actions</a:t>
          </a:r>
        </a:p>
      </dsp:txBody>
      <dsp:txXfrm>
        <a:off x="0" y="675594"/>
        <a:ext cx="5744684" cy="675017"/>
      </dsp:txXfrm>
    </dsp:sp>
    <dsp:sp modelId="{3F8B206F-1F50-9145-99AE-E3D80A2DE22A}">
      <dsp:nvSpPr>
        <dsp:cNvPr id="0" name=""/>
        <dsp:cNvSpPr/>
      </dsp:nvSpPr>
      <dsp:spPr>
        <a:xfrm>
          <a:off x="0" y="1350611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B2FE1B-4B8A-C94E-8F14-7C3AB8B9FB45}">
      <dsp:nvSpPr>
        <dsp:cNvPr id="0" name=""/>
        <dsp:cNvSpPr/>
      </dsp:nvSpPr>
      <dsp:spPr>
        <a:xfrm>
          <a:off x="0" y="1350611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 of the situation </a:t>
          </a:r>
        </a:p>
      </dsp:txBody>
      <dsp:txXfrm>
        <a:off x="0" y="1350611"/>
        <a:ext cx="5744684" cy="675017"/>
      </dsp:txXfrm>
    </dsp:sp>
    <dsp:sp modelId="{125789DF-F2CF-574C-BCA7-E022AF084606}">
      <dsp:nvSpPr>
        <dsp:cNvPr id="0" name=""/>
        <dsp:cNvSpPr/>
      </dsp:nvSpPr>
      <dsp:spPr>
        <a:xfrm>
          <a:off x="0" y="2025629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01ACB7-77E2-C847-9062-98EF446B9C0B}">
      <dsp:nvSpPr>
        <dsp:cNvPr id="0" name=""/>
        <dsp:cNvSpPr/>
      </dsp:nvSpPr>
      <dsp:spPr>
        <a:xfrm>
          <a:off x="0" y="2025629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Considers other alternatives</a:t>
          </a:r>
        </a:p>
      </dsp:txBody>
      <dsp:txXfrm>
        <a:off x="0" y="2025629"/>
        <a:ext cx="5744684" cy="675017"/>
      </dsp:txXfrm>
    </dsp:sp>
    <dsp:sp modelId="{308F7A7E-9BA7-9349-9257-839DA792A9F8}">
      <dsp:nvSpPr>
        <dsp:cNvPr id="0" name=""/>
        <dsp:cNvSpPr/>
      </dsp:nvSpPr>
      <dsp:spPr>
        <a:xfrm>
          <a:off x="0" y="2700646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97A80E-D3AA-EB41-8FED-3B3D40309B1B}">
      <dsp:nvSpPr>
        <dsp:cNvPr id="0" name=""/>
        <dsp:cNvSpPr/>
      </dsp:nvSpPr>
      <dsp:spPr>
        <a:xfrm>
          <a:off x="0" y="2700646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Doesn’t acknowledge other points of view</a:t>
          </a:r>
        </a:p>
      </dsp:txBody>
      <dsp:txXfrm>
        <a:off x="0" y="2700646"/>
        <a:ext cx="5744684" cy="675017"/>
      </dsp:txXfrm>
    </dsp:sp>
    <dsp:sp modelId="{5F569E33-D7CC-E34C-84FA-456978894DA4}">
      <dsp:nvSpPr>
        <dsp:cNvPr id="0" name=""/>
        <dsp:cNvSpPr/>
      </dsp:nvSpPr>
      <dsp:spPr>
        <a:xfrm>
          <a:off x="0" y="3375664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AB344F-C61E-0147-A78D-BFC129583316}">
      <dsp:nvSpPr>
        <dsp:cNvPr id="0" name=""/>
        <dsp:cNvSpPr/>
      </dsp:nvSpPr>
      <dsp:spPr>
        <a:xfrm>
          <a:off x="0" y="3375664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Doesn’t recognise influence of frame of reference/previous experience</a:t>
          </a:r>
        </a:p>
      </dsp:txBody>
      <dsp:txXfrm>
        <a:off x="0" y="3375664"/>
        <a:ext cx="5744684" cy="675017"/>
      </dsp:txXfrm>
    </dsp:sp>
    <dsp:sp modelId="{7CC5E4B0-9E60-0744-9765-8F74BED53F61}">
      <dsp:nvSpPr>
        <dsp:cNvPr id="0" name=""/>
        <dsp:cNvSpPr/>
      </dsp:nvSpPr>
      <dsp:spPr>
        <a:xfrm>
          <a:off x="0" y="4050681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202673-3F6F-2E4D-991C-C1114A647BE7}">
      <dsp:nvSpPr>
        <dsp:cNvPr id="0" name=""/>
        <dsp:cNvSpPr/>
      </dsp:nvSpPr>
      <dsp:spPr>
        <a:xfrm>
          <a:off x="0" y="4050681"/>
          <a:ext cx="5744684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Verdict: Good attempt at reflection but could be improved</a:t>
          </a:r>
        </a:p>
      </dsp:txBody>
      <dsp:txXfrm>
        <a:off x="0" y="4050681"/>
        <a:ext cx="5744684" cy="675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03E6-B3E1-4745-9C94-FBAAB7EFB889}">
      <dsp:nvSpPr>
        <dsp:cNvPr id="0" name=""/>
        <dsp:cNvSpPr/>
      </dsp:nvSpPr>
      <dsp:spPr>
        <a:xfrm>
          <a:off x="0" y="772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6EBED-76EC-3F46-904B-000E02F2A00B}">
      <dsp:nvSpPr>
        <dsp:cNvPr id="0" name=""/>
        <dsp:cNvSpPr/>
      </dsp:nvSpPr>
      <dsp:spPr>
        <a:xfrm>
          <a:off x="0" y="772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Succinct and to the point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772"/>
        <a:ext cx="5744684" cy="632668"/>
      </dsp:txXfrm>
    </dsp:sp>
    <dsp:sp modelId="{7FA644A2-EB5D-144C-8B51-7F8E5AFCD144}">
      <dsp:nvSpPr>
        <dsp:cNvPr id="0" name=""/>
        <dsp:cNvSpPr/>
      </dsp:nvSpPr>
      <dsp:spPr>
        <a:xfrm>
          <a:off x="0" y="633440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82E38-4279-3F4C-8D96-0B2C46F339B3}">
      <dsp:nvSpPr>
        <dsp:cNvPr id="0" name=""/>
        <dsp:cNvSpPr/>
      </dsp:nvSpPr>
      <dsp:spPr>
        <a:xfrm>
          <a:off x="0" y="633440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Deep reflection that is self-critical </a:t>
          </a:r>
        </a:p>
      </dsp:txBody>
      <dsp:txXfrm>
        <a:off x="0" y="633440"/>
        <a:ext cx="5744684" cy="632668"/>
      </dsp:txXfrm>
    </dsp:sp>
    <dsp:sp modelId="{384D1F2A-0095-7747-9FA8-A97DB2FEDBA1}">
      <dsp:nvSpPr>
        <dsp:cNvPr id="0" name=""/>
        <dsp:cNvSpPr/>
      </dsp:nvSpPr>
      <dsp:spPr>
        <a:xfrm>
          <a:off x="0" y="1266109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A3CA5-B065-8A47-A7B2-6A46D4A64CB9}">
      <dsp:nvSpPr>
        <dsp:cNvPr id="0" name=""/>
        <dsp:cNvSpPr/>
      </dsp:nvSpPr>
      <dsp:spPr>
        <a:xfrm>
          <a:off x="0" y="1266109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Questions beliefs and values underpinning </a:t>
          </a:r>
          <a:r>
            <a:rPr lang="en-US" sz="1500" kern="1200" dirty="0" err="1"/>
            <a:t>behaviour</a:t>
          </a:r>
          <a:endParaRPr lang="en-US" sz="1500" kern="1200" dirty="0"/>
        </a:p>
      </dsp:txBody>
      <dsp:txXfrm>
        <a:off x="0" y="1266109"/>
        <a:ext cx="5744684" cy="632668"/>
      </dsp:txXfrm>
    </dsp:sp>
    <dsp:sp modelId="{E29737A3-AA58-A343-B0C8-1EB7F9025FF8}">
      <dsp:nvSpPr>
        <dsp:cNvPr id="0" name=""/>
        <dsp:cNvSpPr/>
      </dsp:nvSpPr>
      <dsp:spPr>
        <a:xfrm>
          <a:off x="0" y="1898777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1BF54-CD74-E346-BBB8-FB21D4858FFB}">
      <dsp:nvSpPr>
        <dsp:cNvPr id="0" name=""/>
        <dsp:cNvSpPr/>
      </dsp:nvSpPr>
      <dsp:spPr>
        <a:xfrm>
          <a:off x="0" y="1898777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of ‘standing back’, views self as an object</a:t>
          </a:r>
        </a:p>
      </dsp:txBody>
      <dsp:txXfrm>
        <a:off x="0" y="1898777"/>
        <a:ext cx="5744684" cy="632668"/>
      </dsp:txXfrm>
    </dsp:sp>
    <dsp:sp modelId="{46D1E8C0-0FB9-0341-A49F-68C84D87FA0A}">
      <dsp:nvSpPr>
        <dsp:cNvPr id="0" name=""/>
        <dsp:cNvSpPr/>
      </dsp:nvSpPr>
      <dsp:spPr>
        <a:xfrm>
          <a:off x="0" y="2531446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35F5D-D765-2145-8EEF-6E5CBA981112}">
      <dsp:nvSpPr>
        <dsp:cNvPr id="0" name=""/>
        <dsp:cNvSpPr/>
      </dsp:nvSpPr>
      <dsp:spPr>
        <a:xfrm>
          <a:off x="0" y="2531446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Internal dialogue of alternatives</a:t>
          </a:r>
        </a:p>
      </dsp:txBody>
      <dsp:txXfrm>
        <a:off x="0" y="2531446"/>
        <a:ext cx="5744684" cy="632668"/>
      </dsp:txXfrm>
    </dsp:sp>
    <dsp:sp modelId="{4099EFE9-0F6C-9D41-A33B-4B5AE7B437FA}">
      <dsp:nvSpPr>
        <dsp:cNvPr id="0" name=""/>
        <dsp:cNvSpPr/>
      </dsp:nvSpPr>
      <dsp:spPr>
        <a:xfrm>
          <a:off x="0" y="3164114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078D7-58BB-5B41-9F2B-DEE7FAF2251E}">
      <dsp:nvSpPr>
        <dsp:cNvPr id="0" name=""/>
        <dsp:cNvSpPr/>
      </dsp:nvSpPr>
      <dsp:spPr>
        <a:xfrm>
          <a:off x="0" y="3164114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Recognises significance of passing of time</a:t>
          </a:r>
        </a:p>
      </dsp:txBody>
      <dsp:txXfrm>
        <a:off x="0" y="3164114"/>
        <a:ext cx="5744684" cy="632668"/>
      </dsp:txXfrm>
    </dsp:sp>
    <dsp:sp modelId="{080D18AF-7A6C-084F-8A9B-0CD6BD1B2528}">
      <dsp:nvSpPr>
        <dsp:cNvPr id="0" name=""/>
        <dsp:cNvSpPr/>
      </dsp:nvSpPr>
      <dsp:spPr>
        <a:xfrm>
          <a:off x="0" y="3796782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C540-6FF0-DF44-BEF9-1C84FDB7BEB1}">
      <dsp:nvSpPr>
        <dsp:cNvPr id="0" name=""/>
        <dsp:cNvSpPr/>
      </dsp:nvSpPr>
      <dsp:spPr>
        <a:xfrm>
          <a:off x="0" y="3796782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Recognises what can be learnt from the situation</a:t>
          </a:r>
        </a:p>
      </dsp:txBody>
      <dsp:txXfrm>
        <a:off x="0" y="3796782"/>
        <a:ext cx="5744684" cy="632668"/>
      </dsp:txXfrm>
    </dsp:sp>
    <dsp:sp modelId="{3B36E706-665B-3C4D-8E42-2C0598AC129A}">
      <dsp:nvSpPr>
        <dsp:cNvPr id="0" name=""/>
        <dsp:cNvSpPr/>
      </dsp:nvSpPr>
      <dsp:spPr>
        <a:xfrm>
          <a:off x="0" y="4429451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2A5E3-7C87-5E42-9968-3B88C4B0FB17}">
      <dsp:nvSpPr>
        <dsp:cNvPr id="0" name=""/>
        <dsp:cNvSpPr/>
      </dsp:nvSpPr>
      <dsp:spPr>
        <a:xfrm>
          <a:off x="0" y="4429451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Notices the effect of others on behaviour/reflection</a:t>
          </a:r>
        </a:p>
      </dsp:txBody>
      <dsp:txXfrm>
        <a:off x="0" y="4429451"/>
        <a:ext cx="5744684" cy="632668"/>
      </dsp:txXfrm>
    </dsp:sp>
    <dsp:sp modelId="{988A8AF3-07C4-6A49-B833-5691A3E99986}">
      <dsp:nvSpPr>
        <dsp:cNvPr id="0" name=""/>
        <dsp:cNvSpPr/>
      </dsp:nvSpPr>
      <dsp:spPr>
        <a:xfrm>
          <a:off x="0" y="5062119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296A2-AA05-7143-89F9-467DCC7D3C49}">
      <dsp:nvSpPr>
        <dsp:cNvPr id="0" name=""/>
        <dsp:cNvSpPr/>
      </dsp:nvSpPr>
      <dsp:spPr>
        <a:xfrm>
          <a:off x="0" y="5062119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Reflects on own reflection</a:t>
          </a:r>
        </a:p>
      </dsp:txBody>
      <dsp:txXfrm>
        <a:off x="0" y="5062119"/>
        <a:ext cx="5744684" cy="632668"/>
      </dsp:txXfrm>
    </dsp:sp>
    <dsp:sp modelId="{4782673F-F3E8-7742-BE93-B03B30B4085F}">
      <dsp:nvSpPr>
        <dsp:cNvPr id="0" name=""/>
        <dsp:cNvSpPr/>
      </dsp:nvSpPr>
      <dsp:spPr>
        <a:xfrm>
          <a:off x="0" y="5694788"/>
          <a:ext cx="57446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3E4473-7324-A145-AA34-BC66ED1EE566}">
      <dsp:nvSpPr>
        <dsp:cNvPr id="0" name=""/>
        <dsp:cNvSpPr/>
      </dsp:nvSpPr>
      <dsp:spPr>
        <a:xfrm>
          <a:off x="0" y="5694788"/>
          <a:ext cx="5744684" cy="63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Verdict: Deep reflection, the best of the 4</a:t>
          </a:r>
        </a:p>
      </dsp:txBody>
      <dsp:txXfrm>
        <a:off x="0" y="5694788"/>
        <a:ext cx="5744684" cy="63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BA16F7-606A-4BD4-A7F4-C903083AFCF2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0E8431D-3344-468A-B98D-0EB2B57FF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7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7C42E2-28F5-458E-80F5-55F0BD2BC082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53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5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9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76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86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95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344E9-16AA-4982-AFC2-8A21023CAF1B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51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38F1D0F0-E3B8-4C2B-B6B7-045EAB8DECDF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8FE0F8E4-AFA2-4F85-BE1A-A6446AE9DFDB}" type="slidenum">
              <a:t>‹#›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7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Logo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78" y="2413394"/>
            <a:ext cx="6694240" cy="20312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32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4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no TO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5C610-6196-4478-85CC-AB7CC943D4D5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5037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no TOT Logo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C8CED-9EF4-4619-9D35-B40FB778C03E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2554010" y="369728"/>
            <a:ext cx="8417015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46227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8139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s bot LOGO no TOT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75" y="594057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D5EB7-A8C8-42C2-8399-50EEEF946F7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11261759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5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Slides TOT &amp; LOG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436" y="6299109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5B7D3-58CD-4A28-BD59-5EA1E5C810C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7834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02E00-8614-40B3-99A6-630178A336CD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5426" y="394142"/>
            <a:ext cx="7772400" cy="4312054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821612"/>
            <a:ext cx="7772400" cy="129870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195" y="37373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7314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5426" y="1741264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A27C1-B476-4E38-96CC-9C6F6356562F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A2311D44-CE9F-4C70-BBEB-28DEEB4F82A4}" type="slidenum">
              <a:t>‹#›</a:t>
            </a:fld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709854"/>
            <a:ext cx="10515600" cy="141132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509293"/>
            <a:ext cx="1558110" cy="472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7231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78" y="2413394"/>
            <a:ext cx="6694240" cy="20312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3555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5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94A67ACC-7ECB-4177-AA92-2781A438E846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Azo Sans" pitchFamily="34"/>
              </a:defRPr>
            </a:lvl1pPr>
          </a:lstStyle>
          <a:p>
            <a:pPr lvl="0"/>
            <a:fld id="{0A18103D-BF67-4EF1-B736-3397D9A3D01F}" type="slidenum">
              <a:t>‹#›</a:t>
            </a:fld>
            <a:endParaRPr lang="en-GB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848" y="5980130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77252" y="2177716"/>
            <a:ext cx="10876550" cy="1424324"/>
          </a:xfrm>
        </p:spPr>
        <p:txBody>
          <a:bodyPr anchor="b"/>
          <a:lstStyle>
            <a:lvl1pPr>
              <a:defRPr sz="5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77252" y="3638132"/>
            <a:ext cx="10876550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BEF18-3626-4856-99A2-A3252F115F3A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EE926-E4D5-4C23-A44B-09857FCDD3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76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5CBD66-D342-4365-8D1E-E7F46DF4FC5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75" y="5939146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1261759" cy="3947857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66FB6AE-C01A-4C13-8595-96EDEB8EDF58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11277496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63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364" y="6299511"/>
            <a:ext cx="2296305" cy="47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C7D748-997F-422A-99B7-31ECE71C8BBB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369728"/>
            <a:ext cx="9285512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>
            <a:spLocks noGrp="1"/>
          </p:cNvSpPr>
          <p:nvPr>
            <p:ph idx="4294967295"/>
          </p:nvPr>
        </p:nvSpPr>
        <p:spPr>
          <a:xfrm>
            <a:off x="455426" y="1825627"/>
            <a:ext cx="10515600" cy="4351336"/>
          </a:xfrm>
        </p:spPr>
        <p:txBody>
          <a:bodyPr/>
          <a:lstStyle>
            <a:lvl1pPr>
              <a:defRPr/>
            </a:lvl1pPr>
            <a:lvl2pPr marL="742950" indent="-285750">
              <a:defRPr/>
            </a:lvl2pPr>
            <a:lvl3pPr marL="1200150" indent="-285750">
              <a:defRPr/>
            </a:lvl3pPr>
            <a:lvl4pPr marL="1657350" indent="-285750">
              <a:defRPr/>
            </a:lvl4pPr>
            <a:lvl5pPr marL="2114549" indent="-28575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4FAD3F3-860B-4636-ADD9-235788D8194C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2554010" y="369728"/>
            <a:ext cx="8417015" cy="1140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9027325-89F5-428C-B0EF-EBBE2759C7FA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821612"/>
            <a:ext cx="7772400" cy="129870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587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5426" y="394142"/>
            <a:ext cx="7772400" cy="4312054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2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5542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38FEC2F-D41B-4F06-9130-FA7FA894C22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533C2F2A-5727-4717-BDA8-46F49B54A129}" type="slidenum">
              <a:t>‹#›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5426" y="1741264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5426" y="4709854"/>
            <a:ext cx="10515600" cy="141132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 Title Heading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411772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84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129D2136-1BAF-4764-978D-7EC2767F6004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8B5F9631-A8CD-4886-BF9A-8912C67A9DE7}" type="slidenum"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50" y="504410"/>
            <a:ext cx="2614452" cy="79329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411772"/>
            <a:ext cx="9285512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C9E9B651-6F4D-44DC-9FF4-2AA6F471B7E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" pitchFamily="2"/>
        <a:buChar char="§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zo Sans Th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5426" y="411772"/>
            <a:ext cx="9285512" cy="1140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5426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5426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A23A4628-16ED-4193-9FF0-254F7EE02B49}" type="datetime1">
              <a:rPr lang="en-GB"/>
              <a:pPr lvl="0"/>
              <a:t>23/04/2021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2336" y="278800"/>
            <a:ext cx="1567537" cy="475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8436" y="6299109"/>
            <a:ext cx="2300154" cy="4796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FFFFFF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" pitchFamily="2"/>
        <a:buChar char="§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Azo Sans Th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cs typeface="Arial"/>
              </a:rPr>
              <a:t>Week 7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GB" b="1" u="sng" dirty="0"/>
          </a:p>
          <a:p>
            <a:pPr lvl="0">
              <a:lnSpc>
                <a:spcPct val="110000"/>
              </a:lnSpc>
              <a:spcAft>
                <a:spcPts val="200"/>
              </a:spcAft>
            </a:pPr>
            <a:r>
              <a:rPr lang="en-US" b="1" dirty="0">
                <a:cs typeface="Arial"/>
              </a:rPr>
              <a:t>NX9523: Business Professional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CD050-8969-C749-AED4-AA47DA9C9422}"/>
              </a:ext>
            </a:extLst>
          </p:cNvPr>
          <p:cNvSpPr/>
          <p:nvPr/>
        </p:nvSpPr>
        <p:spPr>
          <a:xfrm>
            <a:off x="477252" y="387458"/>
            <a:ext cx="2741229" cy="105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319315" y="667658"/>
            <a:ext cx="5776685" cy="58347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600" b="1" dirty="0">
                <a:latin typeface="Abadi MT Condensed Light" panose="020B0306030101010103" pitchFamily="34" charset="77"/>
              </a:rPr>
              <a:t>Reminder: </a:t>
            </a:r>
          </a:p>
          <a:p>
            <a:r>
              <a:rPr lang="en-GB" sz="2600" dirty="0">
                <a:latin typeface="Abadi MT Condensed Light" panose="020B0306030101010103" pitchFamily="34" charset="77"/>
              </a:rPr>
              <a:t>Reflection is a key part of learning</a:t>
            </a:r>
          </a:p>
          <a:p>
            <a:r>
              <a:rPr lang="en-GB" sz="2600" dirty="0">
                <a:latin typeface="Abadi MT Condensed Light" panose="020B0306030101010103" pitchFamily="34" charset="77"/>
              </a:rPr>
              <a:t>Reflection and writing reflectively are key skills to develop for the individual assessment </a:t>
            </a:r>
          </a:p>
          <a:p>
            <a:r>
              <a:rPr lang="en-GB" sz="2600" dirty="0">
                <a:latin typeface="Abadi MT Condensed Light" panose="020B0306030101010103" pitchFamily="34" charset="77"/>
              </a:rPr>
              <a:t>Develop your skills by: 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Using a reflective model to structure your reflection (e.g. Gibbs Reflective Cycle)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Reflecting on the feedback received for your reflective pieces on NX9410 BBP (if you took this module)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Engaging with the Reflective Writing materials on Blackboard, including examples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Practicing and refining your reflective writing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Keeping notes of key incidents on your project to reflect on</a:t>
            </a:r>
          </a:p>
          <a:p>
            <a:pPr lvl="1"/>
            <a:r>
              <a:rPr lang="en-GB" sz="2000" dirty="0">
                <a:latin typeface="Abadi MT Condensed Light" panose="020B0306030101010103" pitchFamily="34" charset="77"/>
              </a:rPr>
              <a:t>Considering how your experiences will impact on your future studies and career e.g. skills developed</a:t>
            </a:r>
          </a:p>
          <a:p>
            <a:pPr lvl="1"/>
            <a:endParaRPr lang="en-GB" sz="2000" dirty="0">
              <a:latin typeface="Abadi MT Condensed Light" panose="020B0306030101010103" pitchFamily="34" charset="77"/>
            </a:endParaRPr>
          </a:p>
          <a:p>
            <a:endParaRPr lang="en-GB" sz="2400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64509" y="-112339"/>
            <a:ext cx="11277496" cy="1140585"/>
          </a:xfrm>
        </p:spPr>
        <p:txBody>
          <a:bodyPr anchorCtr="1"/>
          <a:lstStyle/>
          <a:p>
            <a:pPr lvl="0" algn="ctr"/>
            <a:r>
              <a:rPr lang="en-GB" sz="3200"/>
              <a:t>Reflective Writing</a:t>
            </a:r>
            <a:endParaRPr lang="en-GB" sz="32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DF53C25-D7CD-944A-BDF1-9A68D61B8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r="1" b="1"/>
          <a:stretch/>
        </p:blipFill>
        <p:spPr>
          <a:xfrm>
            <a:off x="6270175" y="667658"/>
            <a:ext cx="5776686" cy="619034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13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698F558-8141-A349-8E68-764189F4A365}"/>
              </a:ext>
            </a:extLst>
          </p:cNvPr>
          <p:cNvSpPr txBox="1">
            <a:spLocks/>
          </p:cNvSpPr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Spend 15 minutes individually reading “The Park”, </a:t>
            </a:r>
            <a:r>
              <a:rPr lang="en-US" sz="2400" dirty="0">
                <a:latin typeface="+mn-lt"/>
              </a:rPr>
              <a:t>available from the Assessment folder on the NX9523 Blackboard site, on the “Reflective Writing – different approaches and frameworks” page.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‘The Park’ is four pieces of reflective writing about the same incident</a:t>
            </a: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As you read make notes about strengths and weaknesses of each piece. Which piece do you think is the best and why?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42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DF7BC9-74DC-4D19-843B-CEA9112AC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150" b="145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CD18A-EA79-1F46-9941-72DAA550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Park 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78C5B32F-CAE7-42C5-AD2A-901FB6EE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79053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16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50FC92-E23F-6D43-AF10-16196F03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33" b="152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CD18A-EA79-1F46-9941-72DAA550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Park 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78C5B32F-CAE7-42C5-AD2A-901FB6EE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655686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630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D1867-6455-8444-AA2B-196DF48D5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33" b="152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CD18A-EA79-1F46-9941-72DAA550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Park 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78C5B32F-CAE7-42C5-AD2A-901FB6EE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895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701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A03CC5-F943-2D46-B471-62A63DB4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33" b="152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CD18A-EA79-1F46-9941-72DAA550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Park 4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78C5B32F-CAE7-42C5-AD2A-901FB6EE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54079"/>
              </p:ext>
            </p:extLst>
          </p:nvPr>
        </p:nvGraphicFramePr>
        <p:xfrm>
          <a:off x="5155379" y="275771"/>
          <a:ext cx="5744685" cy="632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718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698F558-8141-A349-8E68-764189F4A365}"/>
              </a:ext>
            </a:extLst>
          </p:cNvPr>
          <p:cNvSpPr txBox="1">
            <a:spLocks/>
          </p:cNvSpPr>
          <p:nvPr/>
        </p:nvSpPr>
        <p:spPr>
          <a:xfrm>
            <a:off x="362858" y="1146409"/>
            <a:ext cx="4136571" cy="5207236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 fontScale="925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zo Sans Thin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In deepening reflection there are shifts: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from description to a reflective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From no questions, to questions, to responding to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Emotional influence is recognized, and then handled increasingly effectively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is a ‘standing back from the event’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is a shift from self questioning to challenging to own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Recognition of relevance of prior experience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the taking into account of others’ 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Towards being reflexive – reviewing own reflective processes.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More resources in the Assessment folder!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24666C2-3B52-0746-A9B3-DF056E65D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" b="1"/>
          <a:stretch/>
        </p:blipFill>
        <p:spPr>
          <a:xfrm>
            <a:off x="4636963" y="10"/>
            <a:ext cx="7555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214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498</Words>
  <Application>Microsoft Macintosh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 MT Condensed Light</vt:lpstr>
      <vt:lpstr>Arial</vt:lpstr>
      <vt:lpstr>Azo Sans</vt:lpstr>
      <vt:lpstr>Azo Sans Thin</vt:lpstr>
      <vt:lpstr>Calibri</vt:lpstr>
      <vt:lpstr>Calibri Light</vt:lpstr>
      <vt:lpstr>Wingdings</vt:lpstr>
      <vt:lpstr>Black Title Slide</vt:lpstr>
      <vt:lpstr>White Content Slide</vt:lpstr>
      <vt:lpstr>Black Content Slide</vt:lpstr>
      <vt:lpstr>Week 7 </vt:lpstr>
      <vt:lpstr>Reflective Writing</vt:lpstr>
      <vt:lpstr>Activity</vt:lpstr>
      <vt:lpstr>Park 1</vt:lpstr>
      <vt:lpstr>Park 2</vt:lpstr>
      <vt:lpstr>Park 3</vt:lpstr>
      <vt:lpstr>Park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7 </dc:title>
  <dc:creator>Helen Tracey</dc:creator>
  <cp:lastModifiedBy>Niaze Kalil</cp:lastModifiedBy>
  <cp:revision>5</cp:revision>
  <dcterms:created xsi:type="dcterms:W3CDTF">2020-11-05T09:30:24Z</dcterms:created>
  <dcterms:modified xsi:type="dcterms:W3CDTF">2021-04-22T23:08:17Z</dcterms:modified>
</cp:coreProperties>
</file>